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4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8" r:id="rId5"/>
    <p:sldMasterId id="2147483950" r:id="rId6"/>
    <p:sldMasterId id="2147483957" r:id="rId7"/>
    <p:sldMasterId id="2147483970" r:id="rId8"/>
    <p:sldMasterId id="2147484007" r:id="rId9"/>
  </p:sldMasterIdLst>
  <p:notesMasterIdLst>
    <p:notesMasterId r:id="rId11"/>
  </p:notesMasterIdLst>
  <p:handoutMasterIdLst>
    <p:handoutMasterId r:id="rId12"/>
  </p:handoutMasterIdLst>
  <p:sldIdLst>
    <p:sldId id="258" r:id="rId10"/>
  </p:sldIdLst>
  <p:sldSz cx="12225338" cy="6858000"/>
  <p:notesSz cx="7023100" cy="93091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61063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122127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831909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244254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3053182" algn="l" defTabSz="1221273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3663818" algn="l" defTabSz="1221273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4274454" algn="l" defTabSz="1221273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4885091" algn="l" defTabSz="1221273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5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2">
          <p15:clr>
            <a:srgbClr val="A4A3A4"/>
          </p15:clr>
        </p15:guide>
        <p15:guide id="2" pos="221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clrMode="bw" scaleToFitPaper="1"/>
  <p:clrMru>
    <a:srgbClr val="8197A6"/>
    <a:srgbClr val="F1666A"/>
    <a:srgbClr val="D9D9D9"/>
    <a:srgbClr val="053249"/>
    <a:srgbClr val="003249"/>
    <a:srgbClr val="335E6F"/>
    <a:srgbClr val="006196"/>
    <a:srgbClr val="6DCFF6"/>
    <a:srgbClr val="FFCC4E"/>
    <a:srgbClr val="76C8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035" autoAdjust="0"/>
  </p:normalViewPr>
  <p:slideViewPr>
    <p:cSldViewPr snapToGrid="0">
      <p:cViewPr varScale="1">
        <p:scale>
          <a:sx n="114" d="100"/>
          <a:sy n="114" d="100"/>
        </p:scale>
        <p:origin x="1716" y="1062"/>
      </p:cViewPr>
      <p:guideLst>
        <p:guide orient="horz" pos="2160"/>
        <p:guide pos="385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0" d="100"/>
          <a:sy n="50" d="100"/>
        </p:scale>
        <p:origin x="-2659" y="-67"/>
      </p:cViewPr>
      <p:guideLst>
        <p:guide orient="horz" pos="2932"/>
        <p:guide pos="221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3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1.xml"/><Relationship Id="rId15" Type="http://schemas.openxmlformats.org/officeDocument/2006/relationships/theme" Target="theme/theme1.xml"/><Relationship Id="rId10" Type="http://schemas.openxmlformats.org/officeDocument/2006/relationships/slide" Target="slides/slide1.xml"/><Relationship Id="rId4" Type="http://schemas.openxmlformats.org/officeDocument/2006/relationships/customXml" Target="../customXml/item4.xml"/><Relationship Id="rId9" Type="http://schemas.openxmlformats.org/officeDocument/2006/relationships/slideMaster" Target="slideMasters/slideMaster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iktorija Piaulokaite" userId="ae9308ba-81f1-4fcb-bc3f-90e229dfae18" providerId="ADAL" clId="{43E680C1-D542-4DC6-8E78-DC769570B6D8}"/>
    <pc:docChg chg="undo custSel modSld">
      <pc:chgData name="Viktorija Piaulokaite" userId="ae9308ba-81f1-4fcb-bc3f-90e229dfae18" providerId="ADAL" clId="{43E680C1-D542-4DC6-8E78-DC769570B6D8}" dt="2023-09-14T15:32:50.033" v="1183" actId="164"/>
      <pc:docMkLst>
        <pc:docMk/>
      </pc:docMkLst>
      <pc:sldChg chg="addSp delSp modSp mod">
        <pc:chgData name="Viktorija Piaulokaite" userId="ae9308ba-81f1-4fcb-bc3f-90e229dfae18" providerId="ADAL" clId="{43E680C1-D542-4DC6-8E78-DC769570B6D8}" dt="2023-09-14T15:32:50.033" v="1183" actId="164"/>
        <pc:sldMkLst>
          <pc:docMk/>
          <pc:sldMk cId="3717127478" sldId="258"/>
        </pc:sldMkLst>
        <pc:spChg chg="mod">
          <ac:chgData name="Viktorija Piaulokaite" userId="ae9308ba-81f1-4fcb-bc3f-90e229dfae18" providerId="ADAL" clId="{43E680C1-D542-4DC6-8E78-DC769570B6D8}" dt="2023-08-29T09:25:01.387" v="606" actId="1076"/>
          <ac:spMkLst>
            <pc:docMk/>
            <pc:sldMk cId="3717127478" sldId="258"/>
            <ac:spMk id="2" creationId="{B5457715-4F4F-24BF-EFD3-85931FF2675A}"/>
          </ac:spMkLst>
        </pc:spChg>
        <pc:spChg chg="mod ord topLvl">
          <ac:chgData name="Viktorija Piaulokaite" userId="ae9308ba-81f1-4fcb-bc3f-90e229dfae18" providerId="ADAL" clId="{43E680C1-D542-4DC6-8E78-DC769570B6D8}" dt="2023-09-14T15:31:59.394" v="1177" actId="164"/>
          <ac:spMkLst>
            <pc:docMk/>
            <pc:sldMk cId="3717127478" sldId="258"/>
            <ac:spMk id="3" creationId="{305DCEDE-1A04-712F-237F-5234FA5C9952}"/>
          </ac:spMkLst>
        </pc:spChg>
        <pc:spChg chg="mod ord">
          <ac:chgData name="Viktorija Piaulokaite" userId="ae9308ba-81f1-4fcb-bc3f-90e229dfae18" providerId="ADAL" clId="{43E680C1-D542-4DC6-8E78-DC769570B6D8}" dt="2023-09-14T15:30:57.350" v="1174" actId="164"/>
          <ac:spMkLst>
            <pc:docMk/>
            <pc:sldMk cId="3717127478" sldId="258"/>
            <ac:spMk id="4" creationId="{6A55B0C7-3C1B-E660-941E-EC0292A4BF9F}"/>
          </ac:spMkLst>
        </pc:spChg>
        <pc:spChg chg="mod">
          <ac:chgData name="Viktorija Piaulokaite" userId="ae9308ba-81f1-4fcb-bc3f-90e229dfae18" providerId="ADAL" clId="{43E680C1-D542-4DC6-8E78-DC769570B6D8}" dt="2023-08-29T09:21:12.523" v="524" actId="20577"/>
          <ac:spMkLst>
            <pc:docMk/>
            <pc:sldMk cId="3717127478" sldId="258"/>
            <ac:spMk id="6" creationId="{4964B13A-76A7-D7A2-D754-022191A0A064}"/>
          </ac:spMkLst>
        </pc:spChg>
        <pc:spChg chg="mod">
          <ac:chgData name="Viktorija Piaulokaite" userId="ae9308ba-81f1-4fcb-bc3f-90e229dfae18" providerId="ADAL" clId="{43E680C1-D542-4DC6-8E78-DC769570B6D8}" dt="2023-08-29T09:46:39.638" v="853" actId="20577"/>
          <ac:spMkLst>
            <pc:docMk/>
            <pc:sldMk cId="3717127478" sldId="258"/>
            <ac:spMk id="10" creationId="{A4C0F088-729C-795D-C901-D217D86ED568}"/>
          </ac:spMkLst>
        </pc:spChg>
        <pc:spChg chg="mod">
          <ac:chgData name="Viktorija Piaulokaite" userId="ae9308ba-81f1-4fcb-bc3f-90e229dfae18" providerId="ADAL" clId="{43E680C1-D542-4DC6-8E78-DC769570B6D8}" dt="2023-08-29T09:46:48.437" v="860" actId="5793"/>
          <ac:spMkLst>
            <pc:docMk/>
            <pc:sldMk cId="3717127478" sldId="258"/>
            <ac:spMk id="11" creationId="{205A6C62-D480-BAB9-3ED3-5AE9DAE18530}"/>
          </ac:spMkLst>
        </pc:spChg>
        <pc:spChg chg="mod">
          <ac:chgData name="Viktorija Piaulokaite" userId="ae9308ba-81f1-4fcb-bc3f-90e229dfae18" providerId="ADAL" clId="{43E680C1-D542-4DC6-8E78-DC769570B6D8}" dt="2023-08-29T09:46:53.087" v="863"/>
          <ac:spMkLst>
            <pc:docMk/>
            <pc:sldMk cId="3717127478" sldId="258"/>
            <ac:spMk id="12" creationId="{1A6DC8B9-EC85-4B21-2C49-C3454BE6AF22}"/>
          </ac:spMkLst>
        </pc:spChg>
        <pc:spChg chg="mod">
          <ac:chgData name="Viktorija Piaulokaite" userId="ae9308ba-81f1-4fcb-bc3f-90e229dfae18" providerId="ADAL" clId="{43E680C1-D542-4DC6-8E78-DC769570B6D8}" dt="2023-08-29T09:46:59.842" v="872" actId="5793"/>
          <ac:spMkLst>
            <pc:docMk/>
            <pc:sldMk cId="3717127478" sldId="258"/>
            <ac:spMk id="13" creationId="{D48876C4-8A2B-60B7-C5DF-2CAB2C9D770F}"/>
          </ac:spMkLst>
        </pc:spChg>
        <pc:spChg chg="mod">
          <ac:chgData name="Viktorija Piaulokaite" userId="ae9308ba-81f1-4fcb-bc3f-90e229dfae18" providerId="ADAL" clId="{43E680C1-D542-4DC6-8E78-DC769570B6D8}" dt="2023-08-29T09:02:16.628" v="12" actId="20577"/>
          <ac:spMkLst>
            <pc:docMk/>
            <pc:sldMk cId="3717127478" sldId="258"/>
            <ac:spMk id="18" creationId="{993AF9E5-F10E-9CE9-B313-7FFCBECD5E83}"/>
          </ac:spMkLst>
        </pc:spChg>
        <pc:spChg chg="mod">
          <ac:chgData name="Viktorija Piaulokaite" userId="ae9308ba-81f1-4fcb-bc3f-90e229dfae18" providerId="ADAL" clId="{43E680C1-D542-4DC6-8E78-DC769570B6D8}" dt="2023-08-29T09:18:34.186" v="499" actId="20577"/>
          <ac:spMkLst>
            <pc:docMk/>
            <pc:sldMk cId="3717127478" sldId="258"/>
            <ac:spMk id="20" creationId="{8154808E-ACEB-2783-54A0-089213FDBFA9}"/>
          </ac:spMkLst>
        </pc:spChg>
        <pc:spChg chg="mod">
          <ac:chgData name="Viktorija Piaulokaite" userId="ae9308ba-81f1-4fcb-bc3f-90e229dfae18" providerId="ADAL" clId="{43E680C1-D542-4DC6-8E78-DC769570B6D8}" dt="2023-09-14T15:32:38.450" v="1182" actId="164"/>
          <ac:spMkLst>
            <pc:docMk/>
            <pc:sldMk cId="3717127478" sldId="258"/>
            <ac:spMk id="22" creationId="{762743F9-7B20-13B9-1847-3F90876BF1F9}"/>
          </ac:spMkLst>
        </pc:spChg>
        <pc:spChg chg="mod">
          <ac:chgData name="Viktorija Piaulokaite" userId="ae9308ba-81f1-4fcb-bc3f-90e229dfae18" providerId="ADAL" clId="{43E680C1-D542-4DC6-8E78-DC769570B6D8}" dt="2023-09-14T15:32:38.450" v="1182" actId="164"/>
          <ac:spMkLst>
            <pc:docMk/>
            <pc:sldMk cId="3717127478" sldId="258"/>
            <ac:spMk id="23" creationId="{FC205C48-DCBE-780B-5E03-76AE227E2ADA}"/>
          </ac:spMkLst>
        </pc:spChg>
        <pc:spChg chg="mod">
          <ac:chgData name="Viktorija Piaulokaite" userId="ae9308ba-81f1-4fcb-bc3f-90e229dfae18" providerId="ADAL" clId="{43E680C1-D542-4DC6-8E78-DC769570B6D8}" dt="2023-09-14T15:31:03.476" v="1175" actId="164"/>
          <ac:spMkLst>
            <pc:docMk/>
            <pc:sldMk cId="3717127478" sldId="258"/>
            <ac:spMk id="24" creationId="{0CBA742D-4373-0308-5EB3-21D22E9944BA}"/>
          </ac:spMkLst>
        </pc:spChg>
        <pc:spChg chg="mod">
          <ac:chgData name="Viktorija Piaulokaite" userId="ae9308ba-81f1-4fcb-bc3f-90e229dfae18" providerId="ADAL" clId="{43E680C1-D542-4DC6-8E78-DC769570B6D8}" dt="2023-09-14T15:31:03.476" v="1175" actId="164"/>
          <ac:spMkLst>
            <pc:docMk/>
            <pc:sldMk cId="3717127478" sldId="258"/>
            <ac:spMk id="27" creationId="{76D71BD6-86ED-4FC0-A788-9D4BBB5C6D4C}"/>
          </ac:spMkLst>
        </pc:spChg>
        <pc:spChg chg="add mod">
          <ac:chgData name="Viktorija Piaulokaite" userId="ae9308ba-81f1-4fcb-bc3f-90e229dfae18" providerId="ADAL" clId="{43E680C1-D542-4DC6-8E78-DC769570B6D8}" dt="2023-09-14T15:31:51.804" v="1176" actId="165"/>
          <ac:spMkLst>
            <pc:docMk/>
            <pc:sldMk cId="3717127478" sldId="258"/>
            <ac:spMk id="28" creationId="{AD83CB61-DF26-B614-E9F9-EBB38A2D4E75}"/>
          </ac:spMkLst>
        </pc:spChg>
        <pc:grpChg chg="add mod topLvl">
          <ac:chgData name="Viktorija Piaulokaite" userId="ae9308ba-81f1-4fcb-bc3f-90e229dfae18" providerId="ADAL" clId="{43E680C1-D542-4DC6-8E78-DC769570B6D8}" dt="2023-09-14T15:31:59.394" v="1177" actId="164"/>
          <ac:grpSpMkLst>
            <pc:docMk/>
            <pc:sldMk cId="3717127478" sldId="258"/>
            <ac:grpSpMk id="29" creationId="{FC755EF4-C63B-266B-14BE-A3DB0F8E131A}"/>
          </ac:grpSpMkLst>
        </pc:grpChg>
        <pc:grpChg chg="add del mod">
          <ac:chgData name="Viktorija Piaulokaite" userId="ae9308ba-81f1-4fcb-bc3f-90e229dfae18" providerId="ADAL" clId="{43E680C1-D542-4DC6-8E78-DC769570B6D8}" dt="2023-09-14T15:31:51.804" v="1176" actId="165"/>
          <ac:grpSpMkLst>
            <pc:docMk/>
            <pc:sldMk cId="3717127478" sldId="258"/>
            <ac:grpSpMk id="31" creationId="{34248402-3550-844F-7F2F-E7897350E206}"/>
          </ac:grpSpMkLst>
        </pc:grpChg>
        <pc:grpChg chg="add mod">
          <ac:chgData name="Viktorija Piaulokaite" userId="ae9308ba-81f1-4fcb-bc3f-90e229dfae18" providerId="ADAL" clId="{43E680C1-D542-4DC6-8E78-DC769570B6D8}" dt="2023-09-14T15:32:08.333" v="1178" actId="164"/>
          <ac:grpSpMkLst>
            <pc:docMk/>
            <pc:sldMk cId="3717127478" sldId="258"/>
            <ac:grpSpMk id="33" creationId="{14581C98-61A7-DBCB-31E8-3176D1AEA54B}"/>
          </ac:grpSpMkLst>
        </pc:grpChg>
        <pc:grpChg chg="add mod">
          <ac:chgData name="Viktorija Piaulokaite" userId="ae9308ba-81f1-4fcb-bc3f-90e229dfae18" providerId="ADAL" clId="{43E680C1-D542-4DC6-8E78-DC769570B6D8}" dt="2023-09-14T15:32:22.842" v="1181" actId="164"/>
          <ac:grpSpMkLst>
            <pc:docMk/>
            <pc:sldMk cId="3717127478" sldId="258"/>
            <ac:grpSpMk id="35" creationId="{1FA6D183-64FC-2171-986D-180BEA942B76}"/>
          </ac:grpSpMkLst>
        </pc:grpChg>
        <pc:grpChg chg="add mod">
          <ac:chgData name="Viktorija Piaulokaite" userId="ae9308ba-81f1-4fcb-bc3f-90e229dfae18" providerId="ADAL" clId="{43E680C1-D542-4DC6-8E78-DC769570B6D8}" dt="2023-09-14T15:32:08.333" v="1178" actId="164"/>
          <ac:grpSpMkLst>
            <pc:docMk/>
            <pc:sldMk cId="3717127478" sldId="258"/>
            <ac:grpSpMk id="36" creationId="{1D522535-4EB6-7200-E02B-6CB8D7CEC17C}"/>
          </ac:grpSpMkLst>
        </pc:grpChg>
        <pc:grpChg chg="add mod">
          <ac:chgData name="Viktorija Piaulokaite" userId="ae9308ba-81f1-4fcb-bc3f-90e229dfae18" providerId="ADAL" clId="{43E680C1-D542-4DC6-8E78-DC769570B6D8}" dt="2023-09-14T15:32:22.842" v="1181" actId="164"/>
          <ac:grpSpMkLst>
            <pc:docMk/>
            <pc:sldMk cId="3717127478" sldId="258"/>
            <ac:grpSpMk id="37" creationId="{04257F9E-7B3F-9025-861D-B0CEC57EE161}"/>
          </ac:grpSpMkLst>
        </pc:grpChg>
        <pc:grpChg chg="add mod">
          <ac:chgData name="Viktorija Piaulokaite" userId="ae9308ba-81f1-4fcb-bc3f-90e229dfae18" providerId="ADAL" clId="{43E680C1-D542-4DC6-8E78-DC769570B6D8}" dt="2023-09-14T15:32:50.033" v="1183" actId="164"/>
          <ac:grpSpMkLst>
            <pc:docMk/>
            <pc:sldMk cId="3717127478" sldId="258"/>
            <ac:grpSpMk id="38" creationId="{A6381D2E-1769-00FC-9FBD-AEF1E118A714}"/>
          </ac:grpSpMkLst>
        </pc:grpChg>
        <pc:grpChg chg="add mod">
          <ac:chgData name="Viktorija Piaulokaite" userId="ae9308ba-81f1-4fcb-bc3f-90e229dfae18" providerId="ADAL" clId="{43E680C1-D542-4DC6-8E78-DC769570B6D8}" dt="2023-09-14T15:32:50.033" v="1183" actId="164"/>
          <ac:grpSpMkLst>
            <pc:docMk/>
            <pc:sldMk cId="3717127478" sldId="258"/>
            <ac:grpSpMk id="39" creationId="{B00DB940-BF13-F230-11A3-6D2D66226A57}"/>
          </ac:grpSpMkLst>
        </pc:grpChg>
        <pc:grpChg chg="add mod">
          <ac:chgData name="Viktorija Piaulokaite" userId="ae9308ba-81f1-4fcb-bc3f-90e229dfae18" providerId="ADAL" clId="{43E680C1-D542-4DC6-8E78-DC769570B6D8}" dt="2023-09-14T15:32:50.033" v="1183" actId="164"/>
          <ac:grpSpMkLst>
            <pc:docMk/>
            <pc:sldMk cId="3717127478" sldId="258"/>
            <ac:grpSpMk id="40" creationId="{3999A363-398C-610B-68AD-CFAC47ACE4B9}"/>
          </ac:grpSpMkLst>
        </pc:grpChg>
        <pc:cxnChg chg="add mod">
          <ac:chgData name="Viktorija Piaulokaite" userId="ae9308ba-81f1-4fcb-bc3f-90e229dfae18" providerId="ADAL" clId="{43E680C1-D542-4DC6-8E78-DC769570B6D8}" dt="2023-09-14T15:30:57.350" v="1174" actId="164"/>
          <ac:cxnSpMkLst>
            <pc:docMk/>
            <pc:sldMk cId="3717127478" sldId="258"/>
            <ac:cxnSpMk id="30" creationId="{514D05BB-E5B2-81D8-20F2-4DEBA3A8CB0A}"/>
          </ac:cxnSpMkLst>
        </pc:cxnChg>
        <pc:cxnChg chg="add mod topLvl">
          <ac:chgData name="Viktorija Piaulokaite" userId="ae9308ba-81f1-4fcb-bc3f-90e229dfae18" providerId="ADAL" clId="{43E680C1-D542-4DC6-8E78-DC769570B6D8}" dt="2023-09-14T15:31:59.394" v="1177" actId="164"/>
          <ac:cxnSpMkLst>
            <pc:docMk/>
            <pc:sldMk cId="3717127478" sldId="258"/>
            <ac:cxnSpMk id="32" creationId="{1B5E6DED-01B5-76D1-76D4-F86C6EE25064}"/>
          </ac:cxnSpMkLst>
        </pc:cxnChg>
        <pc:cxnChg chg="add mod">
          <ac:chgData name="Viktorija Piaulokaite" userId="ae9308ba-81f1-4fcb-bc3f-90e229dfae18" providerId="ADAL" clId="{43E680C1-D542-4DC6-8E78-DC769570B6D8}" dt="2023-09-14T15:31:51.804" v="1176" actId="165"/>
          <ac:cxnSpMkLst>
            <pc:docMk/>
            <pc:sldMk cId="3717127478" sldId="258"/>
            <ac:cxnSpMk id="34" creationId="{47DC3928-A441-D032-170A-D3B9F0F03906}"/>
          </ac:cxnSpMkLst>
        </pc:cxnChg>
      </pc:sldChg>
    </pc:docChg>
  </pc:docChgLst>
  <pc:docChgLst>
    <pc:chgData name="Viktorija Piaulokaite" userId="ae9308ba-81f1-4fcb-bc3f-90e229dfae18" providerId="ADAL" clId="{0F5D6BB5-A627-45E7-804F-A24547B0AF40}"/>
    <pc:docChg chg="undo custSel delSld modSld">
      <pc:chgData name="Viktorija Piaulokaite" userId="ae9308ba-81f1-4fcb-bc3f-90e229dfae18" providerId="ADAL" clId="{0F5D6BB5-A627-45E7-804F-A24547B0AF40}" dt="2023-01-18T13:38:03.217" v="44" actId="166"/>
      <pc:docMkLst>
        <pc:docMk/>
      </pc:docMkLst>
      <pc:sldChg chg="del">
        <pc:chgData name="Viktorija Piaulokaite" userId="ae9308ba-81f1-4fcb-bc3f-90e229dfae18" providerId="ADAL" clId="{0F5D6BB5-A627-45E7-804F-A24547B0AF40}" dt="2023-01-18T13:34:20.616" v="1" actId="47"/>
        <pc:sldMkLst>
          <pc:docMk/>
          <pc:sldMk cId="262181023" sldId="257"/>
        </pc:sldMkLst>
      </pc:sldChg>
      <pc:sldChg chg="addSp modSp mod">
        <pc:chgData name="Viktorija Piaulokaite" userId="ae9308ba-81f1-4fcb-bc3f-90e229dfae18" providerId="ADAL" clId="{0F5D6BB5-A627-45E7-804F-A24547B0AF40}" dt="2023-01-18T13:38:03.217" v="44" actId="166"/>
        <pc:sldMkLst>
          <pc:docMk/>
          <pc:sldMk cId="3717127478" sldId="258"/>
        </pc:sldMkLst>
        <pc:spChg chg="add mod">
          <ac:chgData name="Viktorija Piaulokaite" userId="ae9308ba-81f1-4fcb-bc3f-90e229dfae18" providerId="ADAL" clId="{0F5D6BB5-A627-45E7-804F-A24547B0AF40}" dt="2023-01-18T13:34:16.765" v="0"/>
          <ac:spMkLst>
            <pc:docMk/>
            <pc:sldMk cId="3717127478" sldId="258"/>
            <ac:spMk id="2" creationId="{B5457715-4F4F-24BF-EFD3-85931FF2675A}"/>
          </ac:spMkLst>
        </pc:spChg>
        <pc:spChg chg="add mod">
          <ac:chgData name="Viktorija Piaulokaite" userId="ae9308ba-81f1-4fcb-bc3f-90e229dfae18" providerId="ADAL" clId="{0F5D6BB5-A627-45E7-804F-A24547B0AF40}" dt="2023-01-18T13:34:16.765" v="0"/>
          <ac:spMkLst>
            <pc:docMk/>
            <pc:sldMk cId="3717127478" sldId="258"/>
            <ac:spMk id="3" creationId="{305DCEDE-1A04-712F-237F-5234FA5C9952}"/>
          </ac:spMkLst>
        </pc:spChg>
        <pc:spChg chg="add mod ord">
          <ac:chgData name="Viktorija Piaulokaite" userId="ae9308ba-81f1-4fcb-bc3f-90e229dfae18" providerId="ADAL" clId="{0F5D6BB5-A627-45E7-804F-A24547B0AF40}" dt="2023-01-18T13:38:03.217" v="44" actId="166"/>
          <ac:spMkLst>
            <pc:docMk/>
            <pc:sldMk cId="3717127478" sldId="258"/>
            <ac:spMk id="4" creationId="{6A55B0C7-3C1B-E660-941E-EC0292A4BF9F}"/>
          </ac:spMkLst>
        </pc:spChg>
        <pc:spChg chg="add mod">
          <ac:chgData name="Viktorija Piaulokaite" userId="ae9308ba-81f1-4fcb-bc3f-90e229dfae18" providerId="ADAL" clId="{0F5D6BB5-A627-45E7-804F-A24547B0AF40}" dt="2023-01-18T13:34:16.765" v="0"/>
          <ac:spMkLst>
            <pc:docMk/>
            <pc:sldMk cId="3717127478" sldId="258"/>
            <ac:spMk id="5" creationId="{D1D15DEF-67F5-5578-3FD7-912E1D954772}"/>
          </ac:spMkLst>
        </pc:spChg>
        <pc:spChg chg="add mod">
          <ac:chgData name="Viktorija Piaulokaite" userId="ae9308ba-81f1-4fcb-bc3f-90e229dfae18" providerId="ADAL" clId="{0F5D6BB5-A627-45E7-804F-A24547B0AF40}" dt="2023-01-18T13:34:16.765" v="0"/>
          <ac:spMkLst>
            <pc:docMk/>
            <pc:sldMk cId="3717127478" sldId="258"/>
            <ac:spMk id="6" creationId="{4964B13A-76A7-D7A2-D754-022191A0A064}"/>
          </ac:spMkLst>
        </pc:spChg>
        <pc:spChg chg="add mod">
          <ac:chgData name="Viktorija Piaulokaite" userId="ae9308ba-81f1-4fcb-bc3f-90e229dfae18" providerId="ADAL" clId="{0F5D6BB5-A627-45E7-804F-A24547B0AF40}" dt="2023-01-18T13:34:16.765" v="0"/>
          <ac:spMkLst>
            <pc:docMk/>
            <pc:sldMk cId="3717127478" sldId="258"/>
            <ac:spMk id="7" creationId="{FD856DA4-91ED-974D-A51D-4C9E095370E1}"/>
          </ac:spMkLst>
        </pc:spChg>
        <pc:spChg chg="add mod">
          <ac:chgData name="Viktorija Piaulokaite" userId="ae9308ba-81f1-4fcb-bc3f-90e229dfae18" providerId="ADAL" clId="{0F5D6BB5-A627-45E7-804F-A24547B0AF40}" dt="2023-01-18T13:34:16.765" v="0"/>
          <ac:spMkLst>
            <pc:docMk/>
            <pc:sldMk cId="3717127478" sldId="258"/>
            <ac:spMk id="8" creationId="{37DC405D-DB50-8290-AEE3-5FAACBEF5D23}"/>
          </ac:spMkLst>
        </pc:spChg>
        <pc:spChg chg="add mod">
          <ac:chgData name="Viktorija Piaulokaite" userId="ae9308ba-81f1-4fcb-bc3f-90e229dfae18" providerId="ADAL" clId="{0F5D6BB5-A627-45E7-804F-A24547B0AF40}" dt="2023-01-18T13:34:16.765" v="0"/>
          <ac:spMkLst>
            <pc:docMk/>
            <pc:sldMk cId="3717127478" sldId="258"/>
            <ac:spMk id="9" creationId="{F90EC83C-1550-B1A3-0462-250674542C89}"/>
          </ac:spMkLst>
        </pc:spChg>
        <pc:spChg chg="add mod">
          <ac:chgData name="Viktorija Piaulokaite" userId="ae9308ba-81f1-4fcb-bc3f-90e229dfae18" providerId="ADAL" clId="{0F5D6BB5-A627-45E7-804F-A24547B0AF40}" dt="2023-01-18T13:34:16.765" v="0"/>
          <ac:spMkLst>
            <pc:docMk/>
            <pc:sldMk cId="3717127478" sldId="258"/>
            <ac:spMk id="10" creationId="{A4C0F088-729C-795D-C901-D217D86ED568}"/>
          </ac:spMkLst>
        </pc:spChg>
        <pc:spChg chg="add mod">
          <ac:chgData name="Viktorija Piaulokaite" userId="ae9308ba-81f1-4fcb-bc3f-90e229dfae18" providerId="ADAL" clId="{0F5D6BB5-A627-45E7-804F-A24547B0AF40}" dt="2023-01-18T13:34:16.765" v="0"/>
          <ac:spMkLst>
            <pc:docMk/>
            <pc:sldMk cId="3717127478" sldId="258"/>
            <ac:spMk id="11" creationId="{205A6C62-D480-BAB9-3ED3-5AE9DAE18530}"/>
          </ac:spMkLst>
        </pc:spChg>
        <pc:spChg chg="add mod">
          <ac:chgData name="Viktorija Piaulokaite" userId="ae9308ba-81f1-4fcb-bc3f-90e229dfae18" providerId="ADAL" clId="{0F5D6BB5-A627-45E7-804F-A24547B0AF40}" dt="2023-01-18T13:34:16.765" v="0"/>
          <ac:spMkLst>
            <pc:docMk/>
            <pc:sldMk cId="3717127478" sldId="258"/>
            <ac:spMk id="12" creationId="{1A6DC8B9-EC85-4B21-2C49-C3454BE6AF22}"/>
          </ac:spMkLst>
        </pc:spChg>
        <pc:spChg chg="add mod">
          <ac:chgData name="Viktorija Piaulokaite" userId="ae9308ba-81f1-4fcb-bc3f-90e229dfae18" providerId="ADAL" clId="{0F5D6BB5-A627-45E7-804F-A24547B0AF40}" dt="2023-01-18T13:34:16.765" v="0"/>
          <ac:spMkLst>
            <pc:docMk/>
            <pc:sldMk cId="3717127478" sldId="258"/>
            <ac:spMk id="13" creationId="{D48876C4-8A2B-60B7-C5DF-2CAB2C9D770F}"/>
          </ac:spMkLst>
        </pc:spChg>
        <pc:spChg chg="add mod">
          <ac:chgData name="Viktorija Piaulokaite" userId="ae9308ba-81f1-4fcb-bc3f-90e229dfae18" providerId="ADAL" clId="{0F5D6BB5-A627-45E7-804F-A24547B0AF40}" dt="2023-01-18T13:34:16.765" v="0"/>
          <ac:spMkLst>
            <pc:docMk/>
            <pc:sldMk cId="3717127478" sldId="258"/>
            <ac:spMk id="14" creationId="{CC2F3F56-1645-FB97-3B14-C75CD9F9D60F}"/>
          </ac:spMkLst>
        </pc:spChg>
        <pc:spChg chg="add mod">
          <ac:chgData name="Viktorija Piaulokaite" userId="ae9308ba-81f1-4fcb-bc3f-90e229dfae18" providerId="ADAL" clId="{0F5D6BB5-A627-45E7-804F-A24547B0AF40}" dt="2023-01-18T13:34:16.765" v="0"/>
          <ac:spMkLst>
            <pc:docMk/>
            <pc:sldMk cId="3717127478" sldId="258"/>
            <ac:spMk id="15" creationId="{7B3CE96C-682F-4671-A83B-2FCCDCEB9871}"/>
          </ac:spMkLst>
        </pc:spChg>
        <pc:spChg chg="add mod">
          <ac:chgData name="Viktorija Piaulokaite" userId="ae9308ba-81f1-4fcb-bc3f-90e229dfae18" providerId="ADAL" clId="{0F5D6BB5-A627-45E7-804F-A24547B0AF40}" dt="2023-01-18T13:34:16.765" v="0"/>
          <ac:spMkLst>
            <pc:docMk/>
            <pc:sldMk cId="3717127478" sldId="258"/>
            <ac:spMk id="16" creationId="{A419E404-C385-0FD9-B569-8C7718D2BCE3}"/>
          </ac:spMkLst>
        </pc:spChg>
        <pc:spChg chg="add mod">
          <ac:chgData name="Viktorija Piaulokaite" userId="ae9308ba-81f1-4fcb-bc3f-90e229dfae18" providerId="ADAL" clId="{0F5D6BB5-A627-45E7-804F-A24547B0AF40}" dt="2023-01-18T13:34:16.765" v="0"/>
          <ac:spMkLst>
            <pc:docMk/>
            <pc:sldMk cId="3717127478" sldId="258"/>
            <ac:spMk id="17" creationId="{3037A0E0-AA84-44F3-CB81-0ED33237819A}"/>
          </ac:spMkLst>
        </pc:spChg>
        <pc:spChg chg="add mod">
          <ac:chgData name="Viktorija Piaulokaite" userId="ae9308ba-81f1-4fcb-bc3f-90e229dfae18" providerId="ADAL" clId="{0F5D6BB5-A627-45E7-804F-A24547B0AF40}" dt="2023-01-18T13:34:56.741" v="15" actId="20577"/>
          <ac:spMkLst>
            <pc:docMk/>
            <pc:sldMk cId="3717127478" sldId="258"/>
            <ac:spMk id="18" creationId="{993AF9E5-F10E-9CE9-B313-7FFCBECD5E83}"/>
          </ac:spMkLst>
        </pc:spChg>
        <pc:spChg chg="add mod">
          <ac:chgData name="Viktorija Piaulokaite" userId="ae9308ba-81f1-4fcb-bc3f-90e229dfae18" providerId="ADAL" clId="{0F5D6BB5-A627-45E7-804F-A24547B0AF40}" dt="2023-01-18T13:34:16.765" v="0"/>
          <ac:spMkLst>
            <pc:docMk/>
            <pc:sldMk cId="3717127478" sldId="258"/>
            <ac:spMk id="19" creationId="{FD14D6CF-3E5E-19D3-B310-30EE8D954E74}"/>
          </ac:spMkLst>
        </pc:spChg>
        <pc:spChg chg="add mod">
          <ac:chgData name="Viktorija Piaulokaite" userId="ae9308ba-81f1-4fcb-bc3f-90e229dfae18" providerId="ADAL" clId="{0F5D6BB5-A627-45E7-804F-A24547B0AF40}" dt="2023-01-18T13:34:16.765" v="0"/>
          <ac:spMkLst>
            <pc:docMk/>
            <pc:sldMk cId="3717127478" sldId="258"/>
            <ac:spMk id="20" creationId="{8154808E-ACEB-2783-54A0-089213FDBFA9}"/>
          </ac:spMkLst>
        </pc:spChg>
        <pc:spChg chg="add mod">
          <ac:chgData name="Viktorija Piaulokaite" userId="ae9308ba-81f1-4fcb-bc3f-90e229dfae18" providerId="ADAL" clId="{0F5D6BB5-A627-45E7-804F-A24547B0AF40}" dt="2023-01-18T13:34:16.765" v="0"/>
          <ac:spMkLst>
            <pc:docMk/>
            <pc:sldMk cId="3717127478" sldId="258"/>
            <ac:spMk id="21" creationId="{92754DCC-4D7C-6078-8AA6-A85366024F77}"/>
          </ac:spMkLst>
        </pc:spChg>
        <pc:spChg chg="add mod">
          <ac:chgData name="Viktorija Piaulokaite" userId="ae9308ba-81f1-4fcb-bc3f-90e229dfae18" providerId="ADAL" clId="{0F5D6BB5-A627-45E7-804F-A24547B0AF40}" dt="2023-01-18T13:34:16.765" v="0"/>
          <ac:spMkLst>
            <pc:docMk/>
            <pc:sldMk cId="3717127478" sldId="258"/>
            <ac:spMk id="22" creationId="{762743F9-7B20-13B9-1847-3F90876BF1F9}"/>
          </ac:spMkLst>
        </pc:spChg>
        <pc:spChg chg="add mod">
          <ac:chgData name="Viktorija Piaulokaite" userId="ae9308ba-81f1-4fcb-bc3f-90e229dfae18" providerId="ADAL" clId="{0F5D6BB5-A627-45E7-804F-A24547B0AF40}" dt="2023-01-18T13:37:15.713" v="38"/>
          <ac:spMkLst>
            <pc:docMk/>
            <pc:sldMk cId="3717127478" sldId="258"/>
            <ac:spMk id="23" creationId="{FC205C48-DCBE-780B-5E03-76AE227E2ADA}"/>
          </ac:spMkLst>
        </pc:spChg>
        <pc:spChg chg="add mod">
          <ac:chgData name="Viktorija Piaulokaite" userId="ae9308ba-81f1-4fcb-bc3f-90e229dfae18" providerId="ADAL" clId="{0F5D6BB5-A627-45E7-804F-A24547B0AF40}" dt="2023-01-18T13:34:16.765" v="0"/>
          <ac:spMkLst>
            <pc:docMk/>
            <pc:sldMk cId="3717127478" sldId="258"/>
            <ac:spMk id="24" creationId="{0CBA742D-4373-0308-5EB3-21D22E9944BA}"/>
          </ac:spMkLst>
        </pc:spChg>
        <pc:spChg chg="add mod">
          <ac:chgData name="Viktorija Piaulokaite" userId="ae9308ba-81f1-4fcb-bc3f-90e229dfae18" providerId="ADAL" clId="{0F5D6BB5-A627-45E7-804F-A24547B0AF40}" dt="2023-01-18T13:34:16.765" v="0"/>
          <ac:spMkLst>
            <pc:docMk/>
            <pc:sldMk cId="3717127478" sldId="258"/>
            <ac:spMk id="25" creationId="{ED42B805-33DA-A60E-8991-8BDD2CE93B37}"/>
          </ac:spMkLst>
        </pc:spChg>
        <pc:spChg chg="add mod">
          <ac:chgData name="Viktorija Piaulokaite" userId="ae9308ba-81f1-4fcb-bc3f-90e229dfae18" providerId="ADAL" clId="{0F5D6BB5-A627-45E7-804F-A24547B0AF40}" dt="2023-01-18T13:34:16.765" v="0"/>
          <ac:spMkLst>
            <pc:docMk/>
            <pc:sldMk cId="3717127478" sldId="258"/>
            <ac:spMk id="26" creationId="{EC6FD98A-8725-2FC9-BC0E-21C15ABC01AE}"/>
          </ac:spMkLst>
        </pc:spChg>
        <pc:spChg chg="add mod">
          <ac:chgData name="Viktorija Piaulokaite" userId="ae9308ba-81f1-4fcb-bc3f-90e229dfae18" providerId="ADAL" clId="{0F5D6BB5-A627-45E7-804F-A24547B0AF40}" dt="2023-01-18T13:34:16.765" v="0"/>
          <ac:spMkLst>
            <pc:docMk/>
            <pc:sldMk cId="3717127478" sldId="258"/>
            <ac:spMk id="27" creationId="{76D71BD6-86ED-4FC0-A788-9D4BBB5C6D4C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VALUE</c:v>
                </c:pt>
              </c:strCache>
            </c:strRef>
          </c:tx>
          <c:spPr>
            <a:ln>
              <a:noFill/>
            </a:ln>
            <a:effectLst/>
            <a:scene3d>
              <a:camera prst="orthographicFront"/>
              <a:lightRig rig="threePt" dir="t"/>
            </a:scene3d>
            <a:sp3d prstMaterial="matte"/>
          </c:spPr>
          <c:explosion val="5"/>
          <c:dPt>
            <c:idx val="0"/>
            <c:bubble3D val="0"/>
            <c:spPr>
              <a:solidFill>
                <a:srgbClr val="76C8AE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1-741F-47C1-9996-DF6877D07366}"/>
              </c:ext>
            </c:extLst>
          </c:dPt>
          <c:dPt>
            <c:idx val="1"/>
            <c:bubble3D val="0"/>
            <c:spPr>
              <a:solidFill>
                <a:srgbClr val="00AE9D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3-741F-47C1-9996-DF6877D07366}"/>
              </c:ext>
            </c:extLst>
          </c:dPt>
          <c:dPt>
            <c:idx val="2"/>
            <c:bubble3D val="0"/>
            <c:spPr>
              <a:solidFill>
                <a:srgbClr val="008E7A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5-741F-47C1-9996-DF6877D07366}"/>
              </c:ext>
            </c:extLst>
          </c:dPt>
          <c:dPt>
            <c:idx val="3"/>
            <c:bubble3D val="0"/>
            <c:spPr>
              <a:solidFill>
                <a:srgbClr val="006762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7-741F-47C1-9996-DF6877D07366}"/>
              </c:ext>
            </c:extLst>
          </c:dPt>
          <c:dPt>
            <c:idx val="4"/>
            <c:bubble3D val="0"/>
            <c:spPr>
              <a:solidFill>
                <a:srgbClr val="FFCC4E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9-741F-47C1-9996-DF6877D07366}"/>
              </c:ext>
            </c:extLst>
          </c:dPt>
          <c:dPt>
            <c:idx val="5"/>
            <c:bubble3D val="0"/>
            <c:spPr>
              <a:solidFill>
                <a:srgbClr val="FBAB18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B-741F-47C1-9996-DF6877D07366}"/>
              </c:ext>
            </c:extLst>
          </c:dPt>
          <c:dPt>
            <c:idx val="6"/>
            <c:bubble3D val="0"/>
            <c:spPr>
              <a:solidFill>
                <a:srgbClr val="F47920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D-741F-47C1-9996-DF6877D07366}"/>
              </c:ext>
            </c:extLst>
          </c:dPt>
          <c:dPt>
            <c:idx val="7"/>
            <c:bubble3D val="0"/>
            <c:spPr>
              <a:solidFill>
                <a:srgbClr val="A75534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F-741F-47C1-9996-DF6877D07366}"/>
              </c:ext>
            </c:extLst>
          </c:dPt>
          <c:dPt>
            <c:idx val="8"/>
            <c:bubble3D val="0"/>
            <c:spPr>
              <a:solidFill>
                <a:srgbClr val="F1666A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1-741F-47C1-9996-DF6877D07366}"/>
              </c:ext>
            </c:extLst>
          </c:dPt>
          <c:dPt>
            <c:idx val="9"/>
            <c:bubble3D val="0"/>
            <c:spPr>
              <a:solidFill>
                <a:srgbClr val="ED1B2F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3-741F-47C1-9996-DF6877D07366}"/>
              </c:ext>
            </c:extLst>
          </c:dPt>
          <c:dPt>
            <c:idx val="10"/>
            <c:bubble3D val="0"/>
            <c:spPr>
              <a:solidFill>
                <a:srgbClr val="CF1D39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5-741F-47C1-9996-DF6877D07366}"/>
              </c:ext>
            </c:extLst>
          </c:dPt>
          <c:dPt>
            <c:idx val="11"/>
            <c:bubble3D val="0"/>
            <c:spPr>
              <a:solidFill>
                <a:srgbClr val="960136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7-741F-47C1-9996-DF6877D07366}"/>
              </c:ext>
            </c:extLst>
          </c:dPt>
          <c:dPt>
            <c:idx val="12"/>
            <c:bubble3D val="0"/>
            <c:spPr>
              <a:solidFill>
                <a:srgbClr val="6DCFF6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9-741F-47C1-9996-DF6877D07366}"/>
              </c:ext>
            </c:extLst>
          </c:dPt>
          <c:dPt>
            <c:idx val="13"/>
            <c:bubble3D val="0"/>
            <c:spPr>
              <a:solidFill>
                <a:srgbClr val="009BDB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B-741F-47C1-9996-DF6877D07366}"/>
              </c:ext>
            </c:extLst>
          </c:dPt>
          <c:dPt>
            <c:idx val="14"/>
            <c:bubble3D val="0"/>
            <c:spPr>
              <a:solidFill>
                <a:srgbClr val="00619E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D-741F-47C1-9996-DF6877D07366}"/>
              </c:ext>
            </c:extLst>
          </c:dPt>
          <c:dPt>
            <c:idx val="15"/>
            <c:bubble3D val="0"/>
            <c:spPr>
              <a:solidFill>
                <a:srgbClr val="1E3378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F-741F-47C1-9996-DF6877D07366}"/>
              </c:ext>
            </c:extLst>
          </c:dPt>
          <c:dPt>
            <c:idx val="16"/>
            <c:bubble3D val="0"/>
            <c:spPr>
              <a:solidFill>
                <a:srgbClr val="76C8AE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1-741F-47C1-9996-DF6877D07366}"/>
              </c:ext>
            </c:extLst>
          </c:dPt>
          <c:dPt>
            <c:idx val="17"/>
            <c:bubble3D val="0"/>
            <c:spPr>
              <a:solidFill>
                <a:srgbClr val="00AE9D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3-741F-47C1-9996-DF6877D07366}"/>
              </c:ext>
            </c:extLst>
          </c:dPt>
          <c:dPt>
            <c:idx val="18"/>
            <c:bubble3D val="0"/>
            <c:spPr>
              <a:solidFill>
                <a:srgbClr val="008E7A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5-741F-47C1-9996-DF6877D07366}"/>
              </c:ext>
            </c:extLst>
          </c:dPt>
          <c:dPt>
            <c:idx val="19"/>
            <c:bubble3D val="0"/>
            <c:spPr>
              <a:solidFill>
                <a:srgbClr val="006762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7-741F-47C1-9996-DF6877D07366}"/>
              </c:ext>
            </c:extLst>
          </c:dPt>
          <c:dPt>
            <c:idx val="20"/>
            <c:bubble3D val="0"/>
            <c:spPr>
              <a:solidFill>
                <a:srgbClr val="FFCC4E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9-741F-47C1-9996-DF6877D07366}"/>
              </c:ext>
            </c:extLst>
          </c:dPt>
          <c:dPt>
            <c:idx val="21"/>
            <c:bubble3D val="0"/>
            <c:spPr>
              <a:solidFill>
                <a:srgbClr val="FFDE00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B-741F-47C1-9996-DF6877D07366}"/>
              </c:ext>
            </c:extLst>
          </c:dPt>
          <c:dPt>
            <c:idx val="22"/>
            <c:bubble3D val="0"/>
            <c:spPr>
              <a:solidFill>
                <a:srgbClr val="F47920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D-741F-47C1-9996-DF6877D07366}"/>
              </c:ext>
            </c:extLst>
          </c:dPt>
          <c:dPt>
            <c:idx val="23"/>
            <c:bubble3D val="0"/>
            <c:spPr>
              <a:solidFill>
                <a:srgbClr val="A75534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F-741F-47C1-9996-DF6877D07366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741F-47C1-9996-DF6877D07366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2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3-741F-47C1-9996-DF6877D07366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3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5-741F-47C1-9996-DF6877D07366}"/>
                </c:ext>
              </c:extLst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4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7-741F-47C1-9996-DF6877D07366}"/>
                </c:ext>
              </c:extLst>
            </c:dLbl>
            <c:dLbl>
              <c:idx val="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5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9-741F-47C1-9996-DF6877D07366}"/>
                </c:ext>
              </c:extLst>
            </c:dLbl>
            <c:dLbl>
              <c:idx val="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6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B-741F-47C1-9996-DF6877D07366}"/>
                </c:ext>
              </c:extLst>
            </c:dLbl>
            <c:dLbl>
              <c:idx val="6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1">
                          <a:lumMod val="6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D-741F-47C1-9996-DF6877D07366}"/>
                </c:ext>
              </c:extLst>
            </c:dLbl>
            <c:dLbl>
              <c:idx val="7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2">
                          <a:lumMod val="6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F-741F-47C1-9996-DF6877D07366}"/>
                </c:ext>
              </c:extLst>
            </c:dLbl>
            <c:dLbl>
              <c:idx val="8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3">
                          <a:lumMod val="6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1-741F-47C1-9996-DF6877D07366}"/>
                </c:ext>
              </c:extLst>
            </c:dLbl>
            <c:dLbl>
              <c:idx val="9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4">
                          <a:lumMod val="6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3-741F-47C1-9996-DF6877D07366}"/>
                </c:ext>
              </c:extLst>
            </c:dLbl>
            <c:dLbl>
              <c:idx val="1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5">
                          <a:lumMod val="6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5-741F-47C1-9996-DF6877D07366}"/>
                </c:ext>
              </c:extLst>
            </c:dLbl>
            <c:dLbl>
              <c:idx val="1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6">
                          <a:lumMod val="6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7-741F-47C1-9996-DF6877D07366}"/>
                </c:ext>
              </c:extLst>
            </c:dLbl>
            <c:dLbl>
              <c:idx val="1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1">
                          <a:lumMod val="80000"/>
                          <a:lumOff val="2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9-741F-47C1-9996-DF6877D07366}"/>
                </c:ext>
              </c:extLst>
            </c:dLbl>
            <c:dLbl>
              <c:idx val="1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2">
                          <a:lumMod val="80000"/>
                          <a:lumOff val="2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B-741F-47C1-9996-DF6877D07366}"/>
                </c:ext>
              </c:extLst>
            </c:dLbl>
            <c:dLbl>
              <c:idx val="1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3">
                          <a:lumMod val="80000"/>
                          <a:lumOff val="2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D-741F-47C1-9996-DF6877D07366}"/>
                </c:ext>
              </c:extLst>
            </c:dLbl>
            <c:dLbl>
              <c:idx val="1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4">
                          <a:lumMod val="80000"/>
                          <a:lumOff val="2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F-741F-47C1-9996-DF6877D07366}"/>
                </c:ext>
              </c:extLst>
            </c:dLbl>
            <c:dLbl>
              <c:idx val="16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5">
                          <a:lumMod val="80000"/>
                          <a:lumOff val="2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1-741F-47C1-9996-DF6877D07366}"/>
                </c:ext>
              </c:extLst>
            </c:dLbl>
            <c:dLbl>
              <c:idx val="17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6">
                          <a:lumMod val="80000"/>
                          <a:lumOff val="2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3-741F-47C1-9996-DF6877D07366}"/>
                </c:ext>
              </c:extLst>
            </c:dLbl>
            <c:dLbl>
              <c:idx val="18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1">
                          <a:lumMod val="8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5-741F-47C1-9996-DF6877D07366}"/>
                </c:ext>
              </c:extLst>
            </c:dLbl>
            <c:dLbl>
              <c:idx val="19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2">
                          <a:lumMod val="8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7-741F-47C1-9996-DF6877D07366}"/>
                </c:ext>
              </c:extLst>
            </c:dLbl>
            <c:dLbl>
              <c:idx val="2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3">
                          <a:lumMod val="8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9-741F-47C1-9996-DF6877D07366}"/>
                </c:ext>
              </c:extLst>
            </c:dLbl>
            <c:dLbl>
              <c:idx val="2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4">
                          <a:lumMod val="8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B-741F-47C1-9996-DF6877D07366}"/>
                </c:ext>
              </c:extLst>
            </c:dLbl>
            <c:dLbl>
              <c:idx val="2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5">
                          <a:lumMod val="8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D-741F-47C1-9996-DF6877D07366}"/>
                </c:ext>
              </c:extLst>
            </c:dLbl>
            <c:dLbl>
              <c:idx val="2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6">
                          <a:lumMod val="8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F-741F-47C1-9996-DF6877D0736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330" b="1" i="0" u="sng" strike="noStrike" kern="1200" spc="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1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Sheet1!$A$2:$A$25</c:f>
              <c:strCache>
                <c:ptCount val="24"/>
                <c:pt idx="0">
                  <c:v>1st Entry</c:v>
                </c:pt>
                <c:pt idx="1">
                  <c:v>2nd Entry</c:v>
                </c:pt>
                <c:pt idx="2">
                  <c:v>3rd Entry</c:v>
                </c:pt>
                <c:pt idx="3">
                  <c:v>4th Entry</c:v>
                </c:pt>
                <c:pt idx="4">
                  <c:v>5th Entry</c:v>
                </c:pt>
                <c:pt idx="5">
                  <c:v>6th Entry</c:v>
                </c:pt>
                <c:pt idx="6">
                  <c:v>7th Entry</c:v>
                </c:pt>
                <c:pt idx="7">
                  <c:v>8th Entry</c:v>
                </c:pt>
                <c:pt idx="8">
                  <c:v>9th Entry</c:v>
                </c:pt>
                <c:pt idx="9">
                  <c:v>10th Entry</c:v>
                </c:pt>
                <c:pt idx="10">
                  <c:v>11th Entry</c:v>
                </c:pt>
                <c:pt idx="11">
                  <c:v>12th Entry</c:v>
                </c:pt>
                <c:pt idx="12">
                  <c:v>13th Entry</c:v>
                </c:pt>
                <c:pt idx="13">
                  <c:v>14th Entry</c:v>
                </c:pt>
                <c:pt idx="14">
                  <c:v>15th Entry</c:v>
                </c:pt>
                <c:pt idx="15">
                  <c:v>16th Entry</c:v>
                </c:pt>
                <c:pt idx="16">
                  <c:v>17th Entry</c:v>
                </c:pt>
                <c:pt idx="17">
                  <c:v>18th Entry</c:v>
                </c:pt>
                <c:pt idx="18">
                  <c:v>19th Entry</c:v>
                </c:pt>
                <c:pt idx="19">
                  <c:v>20th Entry</c:v>
                </c:pt>
                <c:pt idx="20">
                  <c:v>21th Entry</c:v>
                </c:pt>
                <c:pt idx="21">
                  <c:v>22th Entry</c:v>
                </c:pt>
                <c:pt idx="22">
                  <c:v>23th Entry</c:v>
                </c:pt>
                <c:pt idx="23">
                  <c:v>24th Entry</c:v>
                </c:pt>
              </c:strCache>
            </c:strRef>
          </c:cat>
          <c:val>
            <c:numRef>
              <c:f>Sheet1!$B$2:$B$25</c:f>
              <c:numCache>
                <c:formatCode>General</c:formatCode>
                <c:ptCount val="24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  <c:pt idx="10">
                  <c:v>10</c:v>
                </c:pt>
                <c:pt idx="11">
                  <c:v>10</c:v>
                </c:pt>
                <c:pt idx="12">
                  <c:v>10</c:v>
                </c:pt>
                <c:pt idx="13">
                  <c:v>10</c:v>
                </c:pt>
                <c:pt idx="14">
                  <c:v>10</c:v>
                </c:pt>
                <c:pt idx="15">
                  <c:v>10</c:v>
                </c:pt>
                <c:pt idx="16">
                  <c:v>10</c:v>
                </c:pt>
                <c:pt idx="17">
                  <c:v>10</c:v>
                </c:pt>
                <c:pt idx="18">
                  <c:v>10</c:v>
                </c:pt>
                <c:pt idx="19">
                  <c:v>10</c:v>
                </c:pt>
                <c:pt idx="20">
                  <c:v>10</c:v>
                </c:pt>
                <c:pt idx="21">
                  <c:v>10</c:v>
                </c:pt>
                <c:pt idx="22">
                  <c:v>10</c:v>
                </c:pt>
                <c:pt idx="23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0-741F-47C1-9996-DF6877D07366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u="sng"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0"/>
    </c:view3D>
    <c:floor>
      <c:thickness val="0"/>
      <c:spPr>
        <a:solidFill>
          <a:schemeClr val="accent1">
            <a:alpha val="30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3.7916454801487282E-2"/>
          <c:y val="5.9660478663425089E-2"/>
          <c:w val="0.93792021248511792"/>
          <c:h val="0.59391513796661655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VALUE</c:v>
                </c:pt>
              </c:strCache>
            </c:strRef>
          </c:tx>
          <c:spPr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  <a:sp3d/>
          </c:spPr>
          <c:invertIfNegative val="0"/>
          <c:dPt>
            <c:idx val="0"/>
            <c:invertIfNegative val="0"/>
            <c:bubble3D val="0"/>
            <c:spPr>
              <a:solidFill>
                <a:srgbClr val="76C8AE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1-1504-4AAD-8BCA-155C626759E1}"/>
              </c:ext>
            </c:extLst>
          </c:dPt>
          <c:dPt>
            <c:idx val="1"/>
            <c:invertIfNegative val="0"/>
            <c:bubble3D val="0"/>
            <c:spPr>
              <a:solidFill>
                <a:srgbClr val="00AE9D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3-1504-4AAD-8BCA-155C626759E1}"/>
              </c:ext>
            </c:extLst>
          </c:dPt>
          <c:dPt>
            <c:idx val="2"/>
            <c:invertIfNegative val="0"/>
            <c:bubble3D val="0"/>
            <c:spPr>
              <a:solidFill>
                <a:srgbClr val="008E7A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5-1504-4AAD-8BCA-155C626759E1}"/>
              </c:ext>
            </c:extLst>
          </c:dPt>
          <c:dPt>
            <c:idx val="3"/>
            <c:invertIfNegative val="0"/>
            <c:bubble3D val="0"/>
            <c:spPr>
              <a:solidFill>
                <a:srgbClr val="006762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7-1504-4AAD-8BCA-155C626759E1}"/>
              </c:ext>
            </c:extLst>
          </c:dPt>
          <c:dPt>
            <c:idx val="4"/>
            <c:invertIfNegative val="0"/>
            <c:bubble3D val="0"/>
            <c:spPr>
              <a:solidFill>
                <a:srgbClr val="FFCC4E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9-1504-4AAD-8BCA-155C626759E1}"/>
              </c:ext>
            </c:extLst>
          </c:dPt>
          <c:dPt>
            <c:idx val="5"/>
            <c:invertIfNegative val="0"/>
            <c:bubble3D val="0"/>
            <c:spPr>
              <a:solidFill>
                <a:srgbClr val="FBAB18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B-1504-4AAD-8BCA-155C626759E1}"/>
              </c:ext>
            </c:extLst>
          </c:dPt>
          <c:dPt>
            <c:idx val="6"/>
            <c:invertIfNegative val="0"/>
            <c:bubble3D val="0"/>
            <c:spPr>
              <a:solidFill>
                <a:srgbClr val="F4792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D-1504-4AAD-8BCA-155C626759E1}"/>
              </c:ext>
            </c:extLst>
          </c:dPt>
          <c:dPt>
            <c:idx val="7"/>
            <c:invertIfNegative val="0"/>
            <c:bubble3D val="0"/>
            <c:spPr>
              <a:solidFill>
                <a:srgbClr val="A75534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F-1504-4AAD-8BCA-155C626759E1}"/>
              </c:ext>
            </c:extLst>
          </c:dPt>
          <c:dPt>
            <c:idx val="8"/>
            <c:invertIfNegative val="0"/>
            <c:bubble3D val="0"/>
            <c:spPr>
              <a:solidFill>
                <a:srgbClr val="F1666A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1-1504-4AAD-8BCA-155C626759E1}"/>
              </c:ext>
            </c:extLst>
          </c:dPt>
          <c:dPt>
            <c:idx val="9"/>
            <c:invertIfNegative val="0"/>
            <c:bubble3D val="0"/>
            <c:spPr>
              <a:solidFill>
                <a:srgbClr val="ED1B2F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3-1504-4AAD-8BCA-155C626759E1}"/>
              </c:ext>
            </c:extLst>
          </c:dPt>
          <c:dPt>
            <c:idx val="10"/>
            <c:invertIfNegative val="0"/>
            <c:bubble3D val="0"/>
            <c:spPr>
              <a:solidFill>
                <a:srgbClr val="CF1D39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5-1504-4AAD-8BCA-155C626759E1}"/>
              </c:ext>
            </c:extLst>
          </c:dPt>
          <c:dPt>
            <c:idx val="11"/>
            <c:invertIfNegative val="0"/>
            <c:bubble3D val="0"/>
            <c:spPr>
              <a:solidFill>
                <a:srgbClr val="960136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7-1504-4AAD-8BCA-155C626759E1}"/>
              </c:ext>
            </c:extLst>
          </c:dPt>
          <c:dPt>
            <c:idx val="12"/>
            <c:invertIfNegative val="0"/>
            <c:bubble3D val="0"/>
            <c:spPr>
              <a:solidFill>
                <a:srgbClr val="6DCFF6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9-1504-4AAD-8BCA-155C626759E1}"/>
              </c:ext>
            </c:extLst>
          </c:dPt>
          <c:dPt>
            <c:idx val="13"/>
            <c:invertIfNegative val="0"/>
            <c:bubble3D val="0"/>
            <c:spPr>
              <a:solidFill>
                <a:srgbClr val="009BDB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B-1504-4AAD-8BCA-155C626759E1}"/>
              </c:ext>
            </c:extLst>
          </c:dPt>
          <c:dPt>
            <c:idx val="14"/>
            <c:invertIfNegative val="0"/>
            <c:bubble3D val="0"/>
            <c:spPr>
              <a:solidFill>
                <a:srgbClr val="00619E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D-1504-4AAD-8BCA-155C626759E1}"/>
              </c:ext>
            </c:extLst>
          </c:dPt>
          <c:dPt>
            <c:idx val="15"/>
            <c:invertIfNegative val="0"/>
            <c:bubble3D val="0"/>
            <c:spPr>
              <a:solidFill>
                <a:srgbClr val="1E3378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F-1504-4AAD-8BCA-155C626759E1}"/>
              </c:ext>
            </c:extLst>
          </c:dPt>
          <c:dPt>
            <c:idx val="16"/>
            <c:invertIfNegative val="0"/>
            <c:bubble3D val="0"/>
            <c:spPr>
              <a:solidFill>
                <a:srgbClr val="76C8AE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1-1504-4AAD-8BCA-155C626759E1}"/>
              </c:ext>
            </c:extLst>
          </c:dPt>
          <c:dPt>
            <c:idx val="17"/>
            <c:invertIfNegative val="0"/>
            <c:bubble3D val="0"/>
            <c:spPr>
              <a:solidFill>
                <a:srgbClr val="00AE9D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3-1504-4AAD-8BCA-155C626759E1}"/>
              </c:ext>
            </c:extLst>
          </c:dPt>
          <c:dPt>
            <c:idx val="18"/>
            <c:invertIfNegative val="0"/>
            <c:bubble3D val="0"/>
            <c:spPr>
              <a:solidFill>
                <a:srgbClr val="008E7A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5-1504-4AAD-8BCA-155C626759E1}"/>
              </c:ext>
            </c:extLst>
          </c:dPt>
          <c:dPt>
            <c:idx val="19"/>
            <c:invertIfNegative val="0"/>
            <c:bubble3D val="0"/>
            <c:spPr>
              <a:solidFill>
                <a:srgbClr val="006762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7-1504-4AAD-8BCA-155C626759E1}"/>
              </c:ext>
            </c:extLst>
          </c:dPt>
          <c:dPt>
            <c:idx val="20"/>
            <c:invertIfNegative val="0"/>
            <c:bubble3D val="0"/>
            <c:spPr>
              <a:solidFill>
                <a:srgbClr val="FFCC4E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9-1504-4AAD-8BCA-155C626759E1}"/>
              </c:ext>
            </c:extLst>
          </c:dPt>
          <c:dPt>
            <c:idx val="21"/>
            <c:invertIfNegative val="0"/>
            <c:bubble3D val="0"/>
            <c:spPr>
              <a:solidFill>
                <a:srgbClr val="FBAB18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B-1504-4AAD-8BCA-155C626759E1}"/>
              </c:ext>
            </c:extLst>
          </c:dPt>
          <c:dPt>
            <c:idx val="22"/>
            <c:invertIfNegative val="0"/>
            <c:bubble3D val="0"/>
            <c:spPr>
              <a:solidFill>
                <a:srgbClr val="F4792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D-1504-4AAD-8BCA-155C626759E1}"/>
              </c:ext>
            </c:extLst>
          </c:dPt>
          <c:dPt>
            <c:idx val="23"/>
            <c:invertIfNegative val="0"/>
            <c:bubble3D val="0"/>
            <c:spPr>
              <a:solidFill>
                <a:srgbClr val="A75534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F-1504-4AAD-8BCA-155C626759E1}"/>
              </c:ext>
            </c:extLst>
          </c:dPt>
          <c:cat>
            <c:strRef>
              <c:f>Sheet1!$A$2:$A$25</c:f>
              <c:strCache>
                <c:ptCount val="24"/>
                <c:pt idx="0">
                  <c:v>1st Entry</c:v>
                </c:pt>
                <c:pt idx="1">
                  <c:v>2nd Entry</c:v>
                </c:pt>
                <c:pt idx="2">
                  <c:v>3rd Entry</c:v>
                </c:pt>
                <c:pt idx="3">
                  <c:v>4th Entry</c:v>
                </c:pt>
                <c:pt idx="4">
                  <c:v>5th Entry</c:v>
                </c:pt>
                <c:pt idx="5">
                  <c:v>6th Entry</c:v>
                </c:pt>
                <c:pt idx="6">
                  <c:v>7th Entry</c:v>
                </c:pt>
                <c:pt idx="7">
                  <c:v>8th Entry</c:v>
                </c:pt>
                <c:pt idx="8">
                  <c:v>9th Entry</c:v>
                </c:pt>
                <c:pt idx="9">
                  <c:v>10th Entry</c:v>
                </c:pt>
                <c:pt idx="10">
                  <c:v>11th Entry</c:v>
                </c:pt>
                <c:pt idx="11">
                  <c:v>12th Entry</c:v>
                </c:pt>
                <c:pt idx="12">
                  <c:v>13th Entry</c:v>
                </c:pt>
                <c:pt idx="13">
                  <c:v>14th Entry</c:v>
                </c:pt>
                <c:pt idx="14">
                  <c:v>15th Entry</c:v>
                </c:pt>
                <c:pt idx="15">
                  <c:v>16th Entry</c:v>
                </c:pt>
                <c:pt idx="16">
                  <c:v>17th Entry</c:v>
                </c:pt>
                <c:pt idx="17">
                  <c:v>18th Entry</c:v>
                </c:pt>
                <c:pt idx="18">
                  <c:v>19th Entry</c:v>
                </c:pt>
                <c:pt idx="19">
                  <c:v>20th Entry</c:v>
                </c:pt>
                <c:pt idx="20">
                  <c:v>21th Entry</c:v>
                </c:pt>
                <c:pt idx="21">
                  <c:v>22th Entry</c:v>
                </c:pt>
                <c:pt idx="22">
                  <c:v>23th Entry</c:v>
                </c:pt>
                <c:pt idx="23">
                  <c:v>24th Entry</c:v>
                </c:pt>
              </c:strCache>
            </c:strRef>
          </c:cat>
          <c:val>
            <c:numRef>
              <c:f>Sheet1!$B$2:$B$25</c:f>
              <c:numCache>
                <c:formatCode>General</c:formatCode>
                <c:ptCount val="24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  <c:pt idx="10">
                  <c:v>10</c:v>
                </c:pt>
                <c:pt idx="11">
                  <c:v>10</c:v>
                </c:pt>
                <c:pt idx="12">
                  <c:v>10</c:v>
                </c:pt>
                <c:pt idx="13">
                  <c:v>10</c:v>
                </c:pt>
                <c:pt idx="14">
                  <c:v>10</c:v>
                </c:pt>
                <c:pt idx="15">
                  <c:v>10</c:v>
                </c:pt>
                <c:pt idx="16">
                  <c:v>10</c:v>
                </c:pt>
                <c:pt idx="17">
                  <c:v>10</c:v>
                </c:pt>
                <c:pt idx="18">
                  <c:v>10</c:v>
                </c:pt>
                <c:pt idx="19">
                  <c:v>10</c:v>
                </c:pt>
                <c:pt idx="20">
                  <c:v>10</c:v>
                </c:pt>
                <c:pt idx="21">
                  <c:v>10</c:v>
                </c:pt>
                <c:pt idx="22">
                  <c:v>10</c:v>
                </c:pt>
                <c:pt idx="23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0-1504-4AAD-8BCA-155C626759E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0"/>
        <c:gapDepth val="10"/>
        <c:shape val="box"/>
        <c:axId val="1929698128"/>
        <c:axId val="1929700880"/>
        <c:axId val="0"/>
      </c:bar3DChart>
      <c:catAx>
        <c:axId val="192969812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lt1">
                  <a:lumMod val="60000"/>
                  <a:lumOff val="4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spc="150" normalizeH="0" baseline="0">
                <a:solidFill>
                  <a:schemeClr val="l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929700880"/>
        <c:crosses val="autoZero"/>
        <c:auto val="1"/>
        <c:lblAlgn val="ctr"/>
        <c:lblOffset val="100"/>
        <c:noMultiLvlLbl val="0"/>
      </c:catAx>
      <c:valAx>
        <c:axId val="1929700880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9296981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5">
  <cs:axisTitle>
    <cs:lnRef idx="0"/>
    <cs:fillRef idx="0"/>
    <cs:effectRef idx="0"/>
    <cs:fontRef idx="minor">
      <a:schemeClr val="lt1"/>
    </cs:fontRef>
    <cs:defRPr sz="1197" b="1" kern="1200"/>
  </cs:axisTitle>
  <cs:categoryAxis>
    <cs:lnRef idx="0">
      <cs:styleClr val="0"/>
    </cs:lnRef>
    <cs:fillRef idx="0"/>
    <cs:effectRef idx="0"/>
    <cs:fontRef idx="minor">
      <a:schemeClr val="lt1"/>
    </cs:fontRef>
    <cs:defRPr sz="1197" kern="1200" cap="all" spc="150" normalizeH="0" baseline="0"/>
  </cs:categoryAxis>
  <cs:chartArea>
    <cs:lnRef idx="0">
      <cs:styleClr val="0"/>
    </cs:lnRef>
    <cs:fillRef idx="0">
      <cs:styleClr val="0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  <cs:defRPr sz="1330" kern="1200"/>
  </cs:chartArea>
  <cs:dataLabel>
    <cs:lnRef idx="0"/>
    <cs:fillRef idx="0">
      <cs:styleClr val="auto"/>
    </cs:fillRef>
    <cs:effectRef idx="0"/>
    <cs:fontRef idx="minor">
      <a:schemeClr val="lt1"/>
    </cs:fontRef>
    <cs:spPr>
      <a:solidFill>
        <a:schemeClr val="phClr">
          <a:alpha val="70000"/>
        </a:schemeClr>
      </a:solidFill>
    </cs:spPr>
    <cs:defRPr sz="1197" kern="120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lumMod val="20000"/>
          <a:lumOff val="80000"/>
        </a:schemeClr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lumMod val="20000"/>
          <a:lumOff val="80000"/>
        </a:schemeClr>
      </a:solidFill>
      <a:sp3d/>
    </cs:spPr>
  </cs:dataPoint3D>
  <cs:dataPointLine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34925" cap="rnd">
        <a:solidFill>
          <a:schemeClr val="lt1"/>
        </a:solidFill>
        <a:round/>
      </a:ln>
      <a:effectLst>
        <a:outerShdw dist="25400" dir="2700000" algn="tl" rotWithShape="0">
          <a:schemeClr val="phClr"/>
        </a:outerShdw>
      </a:effectLst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22225">
        <a:solidFill>
          <a:schemeClr val="lt1"/>
        </a:solidFill>
        <a:round/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>
      <cs:styleClr val="0"/>
    </cs:lnRef>
    <cs:fillRef idx="0"/>
    <cs:effectRef idx="0"/>
    <cs:fontRef idx="minor">
      <a:schemeClr val="lt1"/>
    </cs:fontRef>
    <cs:spPr>
      <a:ln w="9525">
        <a:solidFill>
          <a:schemeClr val="phClr">
            <a:lumMod val="60000"/>
            <a:lumOff val="40000"/>
          </a:schemeClr>
        </a:solidFill>
      </a:ln>
    </cs:spPr>
    <cs:defRPr sz="1197" kern="1200"/>
  </cs:dataTable>
  <cs:downBar>
    <cs:lnRef idx="0">
      <cs:styleClr val="0"/>
    </cs:lnRef>
    <cs:fillRef idx="0"/>
    <cs:effectRef idx="0"/>
    <cs:fontRef idx="minor">
      <a:schemeClr val="dk1"/>
    </cs:fontRef>
    <cs:spPr>
      <a:solidFill>
        <a:schemeClr val="dk1">
          <a:lumMod val="35000"/>
          <a:lumOff val="6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downBar>
  <cs:drop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prstDash val="dash"/>
      </a:ln>
    </cs:spPr>
  </cs:dropLine>
  <cs:errorBar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round/>
      </a:ln>
      <a:effectLst>
        <a:glow rad="25400">
          <a:schemeClr val="lt1"/>
        </a:glow>
      </a:effectLst>
    </cs:spPr>
  </cs:errorBar>
  <cs:floor>
    <cs:lnRef idx="0"/>
    <cs:fillRef idx="0">
      <cs:styleClr val="0"/>
    </cs:fillRef>
    <cs:effectRef idx="0"/>
    <cs:fontRef idx="minor">
      <a:schemeClr val="dk1"/>
    </cs:fontRef>
    <cs:spPr>
      <a:solidFill>
        <a:schemeClr val="phClr">
          <a:alpha val="30000"/>
        </a:schemeClr>
      </a:solidFill>
      <a:sp3d/>
    </cs:spPr>
  </cs:floor>
  <cs:gridlineMajor>
    <cs:lnRef idx="0">
      <cs:styleClr val="0"/>
    </cs:lnRef>
    <cs:fillRef idx="0"/>
    <cs:effectRef idx="0"/>
    <cs:fontRef idx="minor">
      <a:schemeClr val="dk1"/>
    </cs:fontRef>
    <cs:spPr>
      <a:ln w="9525" cap="flat" cmpd="sng" algn="ctr">
        <a:solidFill>
          <a:schemeClr val="lt1">
            <a:lumMod val="60000"/>
            <a:lumOff val="40000"/>
          </a:schemeClr>
        </a:solidFill>
        <a:round/>
      </a:ln>
    </cs:spPr>
  </cs:gridlineMajor>
  <cs:gridlineMinor>
    <cs:lnRef idx="0">
      <cs:styleClr val="0"/>
    </cs:lnRef>
    <cs:fillRef idx="0"/>
    <cs:effectRef idx="0"/>
    <cs:fontRef idx="minor">
      <a:schemeClr val="dk1"/>
    </cs:fontRef>
    <cs:spPr>
      <a:ln>
        <a:solidFill>
          <a:schemeClr val="lt1">
            <a:lumMod val="50000"/>
            <a:lumOff val="50000"/>
          </a:schemeClr>
        </a:solidFill>
      </a:ln>
    </cs:spPr>
  </cs:gridlineMinor>
  <cs:hiLo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prstDash val="dash"/>
      </a:ln>
    </cs:spPr>
  </cs:hiLoLine>
  <cs:leader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</a:ln>
    </cs:spPr>
  </cs:leaderLine>
  <cs:legend>
    <cs:lnRef idx="0"/>
    <cs:fillRef idx="0"/>
    <cs:effectRef idx="0"/>
    <cs:fontRef idx="minor">
      <a:schemeClr val="lt1"/>
    </cs:fontRef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>
      <cs:styleClr val="0"/>
    </cs:lnRef>
    <cs:fillRef idx="0"/>
    <cs:effectRef idx="0"/>
    <cs:fontRef idx="minor">
      <a:schemeClr val="lt1"/>
    </cs:fontRef>
    <cs:spPr>
      <a:ln w="3175" cap="flat" cmpd="sng" algn="ctr">
        <a:solidFill>
          <a:schemeClr val="phClr">
            <a:lumMod val="60000"/>
            <a:lumOff val="40000"/>
          </a:schemeClr>
        </a:solidFill>
        <a:round/>
      </a:ln>
    </cs:spPr>
    <cs:defRPr sz="1197" kern="1200"/>
  </cs:seriesAxis>
  <cs:series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  <a:tint val="5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lt1"/>
    </cs:fontRef>
    <cs:defRPr sz="1995" b="1" kern="1200" cap="all" spc="100" normalizeH="0" baseline="0"/>
  </cs:title>
  <cs:trendline>
    <cs:lnRef idx="0"/>
    <cs:fillRef idx="0"/>
    <cs:effectRef idx="0"/>
    <cs:fontRef idx="minor">
      <a:schemeClr val="dk1"/>
    </cs:fontRef>
    <cs:spPr>
      <a:ln w="28575" cap="rnd">
        <a:solidFill>
          <a:schemeClr val="lt1">
            <a:alpha val="50000"/>
          </a:schemeClr>
        </a:solidFill>
        <a:round/>
      </a:ln>
    </cs:spPr>
  </cs:trendline>
  <cs:trendlineLabel>
    <cs:lnRef idx="0"/>
    <cs:fillRef idx="0"/>
    <cs:effectRef idx="0"/>
    <cs:fontRef idx="minor">
      <a:schemeClr val="lt1"/>
    </cs:fontRef>
    <cs:defRPr sz="1197" kern="1200"/>
  </cs:trendlineLabel>
  <cs:upBar>
    <cs:lnRef idx="0">
      <cs:styleClr val="0"/>
    </cs:lnRef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upBar>
  <cs:valueAxis>
    <cs:lnRef idx="0"/>
    <cs:fillRef idx="0"/>
    <cs:effectRef idx="0"/>
    <cs:fontRef idx="minor">
      <a:schemeClr val="lt1"/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87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404" tIns="44702" rIns="89404" bIns="44702" numCol="1" anchor="t" anchorCtr="0" compatLnSpc="1">
            <a:prstTxWarp prst="textNoShape">
              <a:avLst/>
            </a:prstTxWarp>
          </a:bodyPr>
          <a:lstStyle>
            <a:lvl1pPr defTabSz="892175">
              <a:defRPr sz="11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it-IT" dirty="0"/>
          </a:p>
        </p:txBody>
      </p:sp>
      <p:sp>
        <p:nvSpPr>
          <p:cNvPr id="6287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8275" y="0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404" tIns="44702" rIns="89404" bIns="44702" numCol="1" anchor="t" anchorCtr="0" compatLnSpc="1">
            <a:prstTxWarp prst="textNoShape">
              <a:avLst/>
            </a:prstTxWarp>
          </a:bodyPr>
          <a:lstStyle>
            <a:lvl1pPr algn="r" defTabSz="892175">
              <a:defRPr sz="11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it-IT" dirty="0"/>
          </a:p>
        </p:txBody>
      </p:sp>
      <p:sp>
        <p:nvSpPr>
          <p:cNvPr id="6287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42375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404" tIns="44702" rIns="89404" bIns="44702" numCol="1" anchor="b" anchorCtr="0" compatLnSpc="1">
            <a:prstTxWarp prst="textNoShape">
              <a:avLst/>
            </a:prstTxWarp>
          </a:bodyPr>
          <a:lstStyle>
            <a:lvl1pPr defTabSz="892175">
              <a:defRPr sz="11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it-IT" dirty="0"/>
          </a:p>
        </p:txBody>
      </p:sp>
      <p:sp>
        <p:nvSpPr>
          <p:cNvPr id="6287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8275" y="8842375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404" tIns="44702" rIns="89404" bIns="44702" numCol="1" anchor="b" anchorCtr="0" compatLnSpc="1">
            <a:prstTxWarp prst="textNoShape">
              <a:avLst/>
            </a:prstTxWarp>
          </a:bodyPr>
          <a:lstStyle>
            <a:lvl1pPr algn="r" defTabSz="892175">
              <a:defRPr sz="1100" smtClean="0">
                <a:latin typeface="Arial" pitchFamily="34" charset="0"/>
              </a:defRPr>
            </a:lvl1pPr>
          </a:lstStyle>
          <a:p>
            <a:pPr>
              <a:defRPr/>
            </a:pPr>
            <a:fld id="{A5B780D0-5C7F-422C-931C-25201BE19360}" type="slidenum">
              <a:rPr lang="it-IT"/>
              <a:pPr>
                <a:defRPr/>
              </a:pPr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250459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1466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55" tIns="43077" rIns="86155" bIns="43077" numCol="1" anchor="t" anchorCtr="0" compatLnSpc="1">
            <a:prstTxWarp prst="textNoShape">
              <a:avLst/>
            </a:prstTxWarp>
          </a:bodyPr>
          <a:lstStyle>
            <a:lvl1pPr defTabSz="862013">
              <a:defRPr sz="11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95738" y="0"/>
            <a:ext cx="3014662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55" tIns="43077" rIns="86155" bIns="43077" numCol="1" anchor="t" anchorCtr="0" compatLnSpc="1">
            <a:prstTxWarp prst="textNoShape">
              <a:avLst/>
            </a:prstTxWarp>
          </a:bodyPr>
          <a:lstStyle>
            <a:lvl1pPr algn="r" defTabSz="862013">
              <a:defRPr sz="1100" smtClean="0"/>
            </a:lvl1pPr>
          </a:lstStyle>
          <a:p>
            <a:pPr>
              <a:defRPr/>
            </a:pPr>
            <a:fld id="{A6888345-B3D3-4351-A7A9-F936F5935E41}" type="datetimeFigureOut">
              <a:rPr lang="en-US"/>
              <a:pPr>
                <a:defRPr/>
              </a:pPr>
              <a:t>9/14/2023</a:t>
            </a:fld>
            <a:endParaRPr lang="en-US" dirty="0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4025" y="693738"/>
            <a:ext cx="6176963" cy="34655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435475"/>
            <a:ext cx="5200650" cy="415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55" tIns="43077" rIns="86155" bIns="4307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583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70950"/>
            <a:ext cx="3014663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55" tIns="43077" rIns="86155" bIns="43077" numCol="1" anchor="b" anchorCtr="0" compatLnSpc="1">
            <a:prstTxWarp prst="textNoShape">
              <a:avLst/>
            </a:prstTxWarp>
          </a:bodyPr>
          <a:lstStyle>
            <a:lvl1pPr defTabSz="862013">
              <a:defRPr sz="11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83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95738" y="8870950"/>
            <a:ext cx="3014662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55" tIns="43077" rIns="86155" bIns="43077" numCol="1" anchor="b" anchorCtr="0" compatLnSpc="1">
            <a:prstTxWarp prst="textNoShape">
              <a:avLst/>
            </a:prstTxWarp>
          </a:bodyPr>
          <a:lstStyle>
            <a:lvl1pPr algn="r" defTabSz="862013">
              <a:defRPr sz="1100" smtClean="0"/>
            </a:lvl1pPr>
          </a:lstStyle>
          <a:p>
            <a:pPr>
              <a:defRPr/>
            </a:pPr>
            <a:fld id="{D8DF57D7-2670-4E78-96DD-D9B22805124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44303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603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610636" algn="l" rtl="0" fontAlgn="base">
      <a:spcBef>
        <a:spcPct val="30000"/>
      </a:spcBef>
      <a:spcAft>
        <a:spcPct val="0"/>
      </a:spcAft>
      <a:defRPr sz="1603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1221273" algn="l" rtl="0" fontAlgn="base">
      <a:spcBef>
        <a:spcPct val="30000"/>
      </a:spcBef>
      <a:spcAft>
        <a:spcPct val="0"/>
      </a:spcAft>
      <a:defRPr sz="1603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831909" algn="l" rtl="0" fontAlgn="base">
      <a:spcBef>
        <a:spcPct val="30000"/>
      </a:spcBef>
      <a:spcAft>
        <a:spcPct val="0"/>
      </a:spcAft>
      <a:defRPr sz="1603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2442545" algn="l" rtl="0" fontAlgn="base">
      <a:spcBef>
        <a:spcPct val="30000"/>
      </a:spcBef>
      <a:spcAft>
        <a:spcPct val="0"/>
      </a:spcAft>
      <a:defRPr sz="1603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3053182" algn="l" defTabSz="1221273" rtl="0" eaLnBrk="1" latinLnBrk="0" hangingPunct="1">
      <a:defRPr sz="1603" kern="1200">
        <a:solidFill>
          <a:schemeClr val="tx1"/>
        </a:solidFill>
        <a:latin typeface="+mn-lt"/>
        <a:ea typeface="+mn-ea"/>
        <a:cs typeface="+mn-cs"/>
      </a:defRPr>
    </a:lvl6pPr>
    <a:lvl7pPr marL="3663818" algn="l" defTabSz="1221273" rtl="0" eaLnBrk="1" latinLnBrk="0" hangingPunct="1">
      <a:defRPr sz="1603" kern="1200">
        <a:solidFill>
          <a:schemeClr val="tx1"/>
        </a:solidFill>
        <a:latin typeface="+mn-lt"/>
        <a:ea typeface="+mn-ea"/>
        <a:cs typeface="+mn-cs"/>
      </a:defRPr>
    </a:lvl7pPr>
    <a:lvl8pPr marL="4274454" algn="l" defTabSz="1221273" rtl="0" eaLnBrk="1" latinLnBrk="0" hangingPunct="1">
      <a:defRPr sz="1603" kern="1200">
        <a:solidFill>
          <a:schemeClr val="tx1"/>
        </a:solidFill>
        <a:latin typeface="+mn-lt"/>
        <a:ea typeface="+mn-ea"/>
        <a:cs typeface="+mn-cs"/>
      </a:defRPr>
    </a:lvl8pPr>
    <a:lvl9pPr marL="4885091" algn="l" defTabSz="1221273" rtl="0" eaLnBrk="1" latinLnBrk="0" hangingPunct="1">
      <a:defRPr sz="160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26" Type="http://schemas.openxmlformats.org/officeDocument/2006/relationships/image" Target="../media/image24.png"/><Relationship Id="rId3" Type="http://schemas.openxmlformats.org/officeDocument/2006/relationships/image" Target="../media/image2.png"/><Relationship Id="rId21" Type="http://schemas.openxmlformats.org/officeDocument/2006/relationships/image" Target="../media/image19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5" Type="http://schemas.openxmlformats.org/officeDocument/2006/relationships/image" Target="../media/image23.png"/><Relationship Id="rId2" Type="http://schemas.openxmlformats.org/officeDocument/2006/relationships/image" Target="../media/image30.jpeg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29" Type="http://schemas.openxmlformats.org/officeDocument/2006/relationships/image" Target="../media/image2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24" Type="http://schemas.openxmlformats.org/officeDocument/2006/relationships/image" Target="../media/image22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23" Type="http://schemas.openxmlformats.org/officeDocument/2006/relationships/image" Target="../media/image21.png"/><Relationship Id="rId28" Type="http://schemas.openxmlformats.org/officeDocument/2006/relationships/image" Target="../media/image26.emf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29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Relationship Id="rId22" Type="http://schemas.openxmlformats.org/officeDocument/2006/relationships/image" Target="../media/image20.png"/><Relationship Id="rId27" Type="http://schemas.openxmlformats.org/officeDocument/2006/relationships/image" Target="../media/image25.png"/><Relationship Id="rId30" Type="http://schemas.openxmlformats.org/officeDocument/2006/relationships/image" Target="../media/image28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26" Type="http://schemas.openxmlformats.org/officeDocument/2006/relationships/image" Target="../media/image24.png"/><Relationship Id="rId3" Type="http://schemas.openxmlformats.org/officeDocument/2006/relationships/image" Target="../media/image32.jpeg"/><Relationship Id="rId21" Type="http://schemas.openxmlformats.org/officeDocument/2006/relationships/image" Target="../media/image19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5" Type="http://schemas.openxmlformats.org/officeDocument/2006/relationships/image" Target="../media/image23.png"/><Relationship Id="rId2" Type="http://schemas.openxmlformats.org/officeDocument/2006/relationships/image" Target="../media/image31.jpeg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29" Type="http://schemas.openxmlformats.org/officeDocument/2006/relationships/image" Target="../media/image2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24" Type="http://schemas.openxmlformats.org/officeDocument/2006/relationships/image" Target="../media/image22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23" Type="http://schemas.openxmlformats.org/officeDocument/2006/relationships/image" Target="../media/image21.png"/><Relationship Id="rId28" Type="http://schemas.openxmlformats.org/officeDocument/2006/relationships/image" Target="../media/image26.emf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31" Type="http://schemas.openxmlformats.org/officeDocument/2006/relationships/image" Target="../media/image29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Relationship Id="rId22" Type="http://schemas.openxmlformats.org/officeDocument/2006/relationships/image" Target="../media/image20.png"/><Relationship Id="rId27" Type="http://schemas.openxmlformats.org/officeDocument/2006/relationships/image" Target="../media/image25.png"/><Relationship Id="rId30" Type="http://schemas.openxmlformats.org/officeDocument/2006/relationships/image" Target="../media/image28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26" Type="http://schemas.openxmlformats.org/officeDocument/2006/relationships/image" Target="../media/image24.png"/><Relationship Id="rId3" Type="http://schemas.openxmlformats.org/officeDocument/2006/relationships/image" Target="../media/image2.png"/><Relationship Id="rId21" Type="http://schemas.openxmlformats.org/officeDocument/2006/relationships/image" Target="../media/image19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5" Type="http://schemas.openxmlformats.org/officeDocument/2006/relationships/image" Target="../media/image23.png"/><Relationship Id="rId2" Type="http://schemas.openxmlformats.org/officeDocument/2006/relationships/image" Target="../media/image39.jpeg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29" Type="http://schemas.openxmlformats.org/officeDocument/2006/relationships/image" Target="../media/image27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24" Type="http://schemas.openxmlformats.org/officeDocument/2006/relationships/image" Target="../media/image22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23" Type="http://schemas.openxmlformats.org/officeDocument/2006/relationships/image" Target="../media/image21.png"/><Relationship Id="rId28" Type="http://schemas.openxmlformats.org/officeDocument/2006/relationships/image" Target="../media/image26.emf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29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Relationship Id="rId22" Type="http://schemas.openxmlformats.org/officeDocument/2006/relationships/image" Target="../media/image20.png"/><Relationship Id="rId27" Type="http://schemas.openxmlformats.org/officeDocument/2006/relationships/image" Target="../media/image25.png"/><Relationship Id="rId30" Type="http://schemas.openxmlformats.org/officeDocument/2006/relationships/image" Target="../media/image28.png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26" Type="http://schemas.openxmlformats.org/officeDocument/2006/relationships/image" Target="../media/image24.png"/><Relationship Id="rId3" Type="http://schemas.openxmlformats.org/officeDocument/2006/relationships/image" Target="../media/image30.jpeg"/><Relationship Id="rId21" Type="http://schemas.openxmlformats.org/officeDocument/2006/relationships/image" Target="../media/image19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5" Type="http://schemas.openxmlformats.org/officeDocument/2006/relationships/image" Target="../media/image23.png"/><Relationship Id="rId2" Type="http://schemas.openxmlformats.org/officeDocument/2006/relationships/image" Target="../media/image33.jpg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29" Type="http://schemas.openxmlformats.org/officeDocument/2006/relationships/image" Target="../media/image2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24" Type="http://schemas.openxmlformats.org/officeDocument/2006/relationships/image" Target="../media/image22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23" Type="http://schemas.openxmlformats.org/officeDocument/2006/relationships/image" Target="../media/image21.png"/><Relationship Id="rId28" Type="http://schemas.openxmlformats.org/officeDocument/2006/relationships/image" Target="../media/image26.emf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31" Type="http://schemas.openxmlformats.org/officeDocument/2006/relationships/image" Target="../media/image29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Relationship Id="rId22" Type="http://schemas.openxmlformats.org/officeDocument/2006/relationships/image" Target="../media/image20.png"/><Relationship Id="rId27" Type="http://schemas.openxmlformats.org/officeDocument/2006/relationships/image" Target="../media/image25.png"/><Relationship Id="rId30" Type="http://schemas.openxmlformats.org/officeDocument/2006/relationships/image" Target="../media/image28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9.jpe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40.emf"/><Relationship Id="rId4" Type="http://schemas.openxmlformats.org/officeDocument/2006/relationships/image" Target="../media/image36.png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26" Type="http://schemas.openxmlformats.org/officeDocument/2006/relationships/image" Target="../media/image24.png"/><Relationship Id="rId3" Type="http://schemas.openxmlformats.org/officeDocument/2006/relationships/image" Target="../media/image35.jpeg"/><Relationship Id="rId21" Type="http://schemas.openxmlformats.org/officeDocument/2006/relationships/image" Target="../media/image19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5" Type="http://schemas.openxmlformats.org/officeDocument/2006/relationships/image" Target="../media/image23.png"/><Relationship Id="rId2" Type="http://schemas.openxmlformats.org/officeDocument/2006/relationships/image" Target="../media/image34.jpeg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29" Type="http://schemas.openxmlformats.org/officeDocument/2006/relationships/image" Target="../media/image2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24" Type="http://schemas.openxmlformats.org/officeDocument/2006/relationships/image" Target="../media/image22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23" Type="http://schemas.openxmlformats.org/officeDocument/2006/relationships/image" Target="../media/image21.png"/><Relationship Id="rId28" Type="http://schemas.openxmlformats.org/officeDocument/2006/relationships/image" Target="../media/image26.emf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31" Type="http://schemas.openxmlformats.org/officeDocument/2006/relationships/image" Target="../media/image29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Relationship Id="rId22" Type="http://schemas.openxmlformats.org/officeDocument/2006/relationships/image" Target="../media/image20.png"/><Relationship Id="rId27" Type="http://schemas.openxmlformats.org/officeDocument/2006/relationships/image" Target="../media/image25.png"/><Relationship Id="rId30" Type="http://schemas.openxmlformats.org/officeDocument/2006/relationships/image" Target="../media/image28.pn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O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69">
            <a:extLst>
              <a:ext uri="{FF2B5EF4-FFF2-40B4-BE49-F238E27FC236}">
                <a16:creationId xmlns:a16="http://schemas.microsoft.com/office/drawing/2014/main" id="{655A41B8-2864-44C4-A9B2-9F40A95F93B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225338" cy="6858000"/>
          </a:xfrm>
          <a:prstGeom prst="rect">
            <a:avLst/>
          </a:prstGeom>
        </p:spPr>
      </p:pic>
      <p:sp>
        <p:nvSpPr>
          <p:cNvPr id="90" name="Rectangle 4">
            <a:extLst>
              <a:ext uri="{FF2B5EF4-FFF2-40B4-BE49-F238E27FC236}">
                <a16:creationId xmlns:a16="http://schemas.microsoft.com/office/drawing/2014/main" id="{FBF93EDD-5149-43C3-AE03-E4F5F512FE93}"/>
              </a:ext>
            </a:extLst>
          </p:cNvPr>
          <p:cNvSpPr/>
          <p:nvPr userDrawn="1"/>
        </p:nvSpPr>
        <p:spPr>
          <a:xfrm>
            <a:off x="0" y="-1"/>
            <a:ext cx="12225338" cy="6858001"/>
          </a:xfrm>
          <a:prstGeom prst="rect">
            <a:avLst/>
          </a:prstGeom>
          <a:solidFill>
            <a:srgbClr val="003249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56323" name="Rectangle 2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113619" y="5258117"/>
            <a:ext cx="10627380" cy="38145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Font typeface="Verdana" pitchFamily="34" charset="0"/>
              <a:buNone/>
              <a:defRPr sz="1736"/>
            </a:lvl1pPr>
          </a:lstStyle>
          <a:p>
            <a:pPr lvl="0"/>
            <a:r>
              <a:rPr lang="en-GB" noProof="0" dirty="0" err="1"/>
              <a:t>SubTitle</a:t>
            </a:r>
            <a:endParaRPr lang="en-GB" noProof="0" dirty="0"/>
          </a:p>
        </p:txBody>
      </p:sp>
      <p:sp>
        <p:nvSpPr>
          <p:cNvPr id="56325" name="Rectangle 6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147704" y="3351588"/>
            <a:ext cx="11809731" cy="707886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 dirty="0"/>
              <a:t>NAME YOUR PRESENTATION</a:t>
            </a:r>
          </a:p>
        </p:txBody>
      </p:sp>
      <p:sp>
        <p:nvSpPr>
          <p:cNvPr id="56347" name="Text Box 27"/>
          <p:cNvSpPr txBox="1">
            <a:spLocks noChangeArrowheads="1"/>
          </p:cNvSpPr>
          <p:nvPr userDrawn="1"/>
        </p:nvSpPr>
        <p:spPr bwMode="auto">
          <a:xfrm>
            <a:off x="844737" y="642937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noProof="0" dirty="0"/>
          </a:p>
        </p:txBody>
      </p:sp>
      <p:sp>
        <p:nvSpPr>
          <p:cNvPr id="10" name="Text Box 58"/>
          <p:cNvSpPr txBox="1">
            <a:spLocks noChangeArrowheads="1"/>
          </p:cNvSpPr>
          <p:nvPr userDrawn="1"/>
        </p:nvSpPr>
        <p:spPr bwMode="auto">
          <a:xfrm>
            <a:off x="213480" y="6202800"/>
            <a:ext cx="6706956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anchor="b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800" noProof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ESA UNCLASSIFIED – For ESA Official Use Only</a:t>
            </a:r>
            <a:endParaRPr lang="en-GB" sz="800" noProof="0" dirty="0">
              <a:solidFill>
                <a:srgbClr val="8197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4" name="Straight Connector 152">
            <a:extLst>
              <a:ext uri="{FF2B5EF4-FFF2-40B4-BE49-F238E27FC236}">
                <a16:creationId xmlns:a16="http://schemas.microsoft.com/office/drawing/2014/main" id="{357F7D0F-2D50-4418-8EB4-564A4B2CEE5B}"/>
              </a:ext>
            </a:extLst>
          </p:cNvPr>
          <p:cNvCxnSpPr>
            <a:cxnSpLocks/>
          </p:cNvCxnSpPr>
          <p:nvPr userDrawn="1"/>
        </p:nvCxnSpPr>
        <p:spPr>
          <a:xfrm>
            <a:off x="223200" y="4106871"/>
            <a:ext cx="117360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37">
            <a:extLst>
              <a:ext uri="{FF2B5EF4-FFF2-40B4-BE49-F238E27FC236}">
                <a16:creationId xmlns:a16="http://schemas.microsoft.com/office/drawing/2014/main" id="{6C34021B-66EB-9E45-8BD1-64D5855A580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D90A106D-F82D-4A4A-81C2-51E2F76FBD9F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" name="Picture 39">
            <a:extLst>
              <a:ext uri="{FF2B5EF4-FFF2-40B4-BE49-F238E27FC236}">
                <a16:creationId xmlns:a16="http://schemas.microsoft.com/office/drawing/2014/main" id="{404D7138-AD9C-C946-BD30-C3547A00250F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3245" y="6585917"/>
            <a:ext cx="1636920" cy="105918"/>
          </a:xfrm>
          <a:prstGeom prst="rect">
            <a:avLst/>
          </a:prstGeom>
        </p:spPr>
      </p:pic>
      <p:grpSp>
        <p:nvGrpSpPr>
          <p:cNvPr id="41" name="Group 40">
            <a:extLst>
              <a:ext uri="{FF2B5EF4-FFF2-40B4-BE49-F238E27FC236}">
                <a16:creationId xmlns:a16="http://schemas.microsoft.com/office/drawing/2014/main" id="{FB321021-5660-EB47-8BA6-304C79272C62}"/>
              </a:ext>
            </a:extLst>
          </p:cNvPr>
          <p:cNvGrpSpPr/>
          <p:nvPr userDrawn="1"/>
        </p:nvGrpSpPr>
        <p:grpSpPr>
          <a:xfrm>
            <a:off x="226688" y="6569736"/>
            <a:ext cx="9628745" cy="144114"/>
            <a:chOff x="1076500" y="4469696"/>
            <a:chExt cx="9628745" cy="144114"/>
          </a:xfrm>
        </p:grpSpPr>
        <p:pic>
          <p:nvPicPr>
            <p:cNvPr id="42" name="Picture 41" descr="de.png">
              <a:extLst>
                <a:ext uri="{FF2B5EF4-FFF2-40B4-BE49-F238E27FC236}">
                  <a16:creationId xmlns:a16="http://schemas.microsoft.com/office/drawing/2014/main" id="{6705C573-7F21-B342-A090-1A6C26CD7B8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65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3" name="Picture 42" descr="at.png">
              <a:extLst>
                <a:ext uri="{FF2B5EF4-FFF2-40B4-BE49-F238E27FC236}">
                  <a16:creationId xmlns:a16="http://schemas.microsoft.com/office/drawing/2014/main" id="{6E5EA9CB-46C1-1244-9266-8C00B92ABFC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476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4" name="Picture 43" descr="be.png">
              <a:extLst>
                <a:ext uri="{FF2B5EF4-FFF2-40B4-BE49-F238E27FC236}">
                  <a16:creationId xmlns:a16="http://schemas.microsoft.com/office/drawing/2014/main" id="{AB9EB0F2-8599-8F46-BDBF-50594130B1B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187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5" name="Picture 44" descr="dk.png">
              <a:extLst>
                <a:ext uri="{FF2B5EF4-FFF2-40B4-BE49-F238E27FC236}">
                  <a16:creationId xmlns:a16="http://schemas.microsoft.com/office/drawing/2014/main" id="{E84CCD7E-CD19-5C40-8499-A9A2BF933B3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899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6" name="Picture 45" descr="es.png">
              <a:extLst>
                <a:ext uri="{FF2B5EF4-FFF2-40B4-BE49-F238E27FC236}">
                  <a16:creationId xmlns:a16="http://schemas.microsoft.com/office/drawing/2014/main" id="{64F9DD03-F825-A14A-8939-41CEA1D3F80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610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7" name="Picture 46" descr="ee.png">
              <a:extLst>
                <a:ext uri="{FF2B5EF4-FFF2-40B4-BE49-F238E27FC236}">
                  <a16:creationId xmlns:a16="http://schemas.microsoft.com/office/drawing/2014/main" id="{686C5F97-EE26-D545-972E-35E1947B818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322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8" name="Picture 47" descr="fi.png">
              <a:extLst>
                <a:ext uri="{FF2B5EF4-FFF2-40B4-BE49-F238E27FC236}">
                  <a16:creationId xmlns:a16="http://schemas.microsoft.com/office/drawing/2014/main" id="{CAAFFB4A-3C75-C945-A251-BEE38052195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033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9" name="Picture 48" descr="fr.png">
              <a:extLst>
                <a:ext uri="{FF2B5EF4-FFF2-40B4-BE49-F238E27FC236}">
                  <a16:creationId xmlns:a16="http://schemas.microsoft.com/office/drawing/2014/main" id="{98635036-B69D-3742-9E37-5ED8FDB996C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744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0" name="Picture 49" descr="gr.png">
              <a:extLst>
                <a:ext uri="{FF2B5EF4-FFF2-40B4-BE49-F238E27FC236}">
                  <a16:creationId xmlns:a16="http://schemas.microsoft.com/office/drawing/2014/main" id="{10D8C8F8-E354-894F-A153-41AC96F6CD8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456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1" name="Picture 50" descr="hu.png">
              <a:extLst>
                <a:ext uri="{FF2B5EF4-FFF2-40B4-BE49-F238E27FC236}">
                  <a16:creationId xmlns:a16="http://schemas.microsoft.com/office/drawing/2014/main" id="{5A9BF6FD-8270-9D43-B521-8581BC3948F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167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2" name="Picture 51" descr="ie.png">
              <a:extLst>
                <a:ext uri="{FF2B5EF4-FFF2-40B4-BE49-F238E27FC236}">
                  <a16:creationId xmlns:a16="http://schemas.microsoft.com/office/drawing/2014/main" id="{14B6B9B8-9CB9-C54F-AE18-37B7E06A5C0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879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3" name="Picture 52" descr="it.png">
              <a:extLst>
                <a:ext uri="{FF2B5EF4-FFF2-40B4-BE49-F238E27FC236}">
                  <a16:creationId xmlns:a16="http://schemas.microsoft.com/office/drawing/2014/main" id="{768B3063-BAAD-1340-A865-830B2616D6F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90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4" name="Picture 53" descr="lu.png">
              <a:extLst>
                <a:ext uri="{FF2B5EF4-FFF2-40B4-BE49-F238E27FC236}">
                  <a16:creationId xmlns:a16="http://schemas.microsoft.com/office/drawing/2014/main" id="{C50D5B27-F700-0E4D-ABAC-8E7F4782345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301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5" name="Picture 54" descr="no.png">
              <a:extLst>
                <a:ext uri="{FF2B5EF4-FFF2-40B4-BE49-F238E27FC236}">
                  <a16:creationId xmlns:a16="http://schemas.microsoft.com/office/drawing/2014/main" id="{EEE21768-4FCC-884A-B1AE-22B6652D9A6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013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6" name="Picture 55" descr="nl.png">
              <a:extLst>
                <a:ext uri="{FF2B5EF4-FFF2-40B4-BE49-F238E27FC236}">
                  <a16:creationId xmlns:a16="http://schemas.microsoft.com/office/drawing/2014/main" id="{F3A8536C-BDE0-404F-837A-2693906048D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724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7" name="Picture 56" descr="pl.png">
              <a:extLst>
                <a:ext uri="{FF2B5EF4-FFF2-40B4-BE49-F238E27FC236}">
                  <a16:creationId xmlns:a16="http://schemas.microsoft.com/office/drawing/2014/main" id="{C2AC4DB9-ABEE-C04F-B4C3-09C4682EFF0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436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8" name="Picture 57" descr="pt.png">
              <a:extLst>
                <a:ext uri="{FF2B5EF4-FFF2-40B4-BE49-F238E27FC236}">
                  <a16:creationId xmlns:a16="http://schemas.microsoft.com/office/drawing/2014/main" id="{1583F378-AC2C-D048-A473-AB1BFE7EA3D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47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9" name="Picture 58" descr="cz.png">
              <a:extLst>
                <a:ext uri="{FF2B5EF4-FFF2-40B4-BE49-F238E27FC236}">
                  <a16:creationId xmlns:a16="http://schemas.microsoft.com/office/drawing/2014/main" id="{DF5F68D2-8406-374A-AD83-A239F545595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58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0" name="Picture 59" descr="ro.png">
              <a:extLst>
                <a:ext uri="{FF2B5EF4-FFF2-40B4-BE49-F238E27FC236}">
                  <a16:creationId xmlns:a16="http://schemas.microsoft.com/office/drawing/2014/main" id="{E6725D2E-4FF2-9248-8333-05CFA18C70C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570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1" name="Picture 60" descr="se.png">
              <a:extLst>
                <a:ext uri="{FF2B5EF4-FFF2-40B4-BE49-F238E27FC236}">
                  <a16:creationId xmlns:a16="http://schemas.microsoft.com/office/drawing/2014/main" id="{74AB8C92-E6A7-C144-B537-72B3915DD46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993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2" name="Picture 61" descr="ch.png">
              <a:extLst>
                <a:ext uri="{FF2B5EF4-FFF2-40B4-BE49-F238E27FC236}">
                  <a16:creationId xmlns:a16="http://schemas.microsoft.com/office/drawing/2014/main" id="{C48E0D8F-2BC8-F14C-9362-9E8607F5C1C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70442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9" name="Picture 88" descr="uk.png">
              <a:extLst>
                <a:ext uri="{FF2B5EF4-FFF2-40B4-BE49-F238E27FC236}">
                  <a16:creationId xmlns:a16="http://schemas.microsoft.com/office/drawing/2014/main" id="{E5508957-8372-AF44-9157-4F8AF0056F7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281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91" name="Picture 90">
              <a:extLst>
                <a:ext uri="{FF2B5EF4-FFF2-40B4-BE49-F238E27FC236}">
                  <a16:creationId xmlns:a16="http://schemas.microsoft.com/office/drawing/2014/main" id="{93E77BB0-CCCB-184C-8A71-2856CDD78E3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08598" y="4469696"/>
              <a:ext cx="216000" cy="144000"/>
            </a:xfrm>
            <a:prstGeom prst="rect">
              <a:avLst/>
            </a:prstGeom>
          </p:spPr>
        </p:pic>
        <p:pic>
          <p:nvPicPr>
            <p:cNvPr id="92" name="Picture 91">
              <a:extLst>
                <a:ext uri="{FF2B5EF4-FFF2-40B4-BE49-F238E27FC236}">
                  <a16:creationId xmlns:a16="http://schemas.microsoft.com/office/drawing/2014/main" id="{7D4A6225-A6BA-474B-9F8F-B55FD8A87BD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8"/>
            <a:stretch>
              <a:fillRect/>
            </a:stretch>
          </p:blipFill>
          <p:spPr>
            <a:xfrm>
              <a:off x="9768386" y="4469696"/>
              <a:ext cx="216000" cy="144000"/>
            </a:xfrm>
            <a:prstGeom prst="rect">
              <a:avLst/>
            </a:prstGeom>
          </p:spPr>
        </p:pic>
        <p:pic>
          <p:nvPicPr>
            <p:cNvPr id="93" name="Picture 92" descr="ca.png">
              <a:extLst>
                <a:ext uri="{FF2B5EF4-FFF2-40B4-BE49-F238E27FC236}">
                  <a16:creationId xmlns:a16="http://schemas.microsoft.com/office/drawing/2014/main" id="{02C75BE4-D548-4049-B4EA-FE8098E2394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89245" y="4469696"/>
              <a:ext cx="216000" cy="142807"/>
            </a:xfrm>
            <a:prstGeom prst="rect">
              <a:avLst/>
            </a:prstGeom>
            <a:ln>
              <a:noFill/>
            </a:ln>
          </p:spPr>
        </p:pic>
        <p:pic>
          <p:nvPicPr>
            <p:cNvPr id="95" name="Picture 94" descr="si.png">
              <a:extLst>
                <a:ext uri="{FF2B5EF4-FFF2-40B4-BE49-F238E27FC236}">
                  <a16:creationId xmlns:a16="http://schemas.microsoft.com/office/drawing/2014/main" id="{28548056-32EB-4547-A1E8-C49E5B25653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28174" y="4469696"/>
              <a:ext cx="217284" cy="143656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0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35">
            <a:extLst>
              <a:ext uri="{FF2B5EF4-FFF2-40B4-BE49-F238E27FC236}">
                <a16:creationId xmlns:a16="http://schemas.microsoft.com/office/drawing/2014/main" id="{79B5329C-A2C5-4ECB-BC98-1EE910A59C5C}"/>
              </a:ext>
            </a:extLst>
          </p:cNvPr>
          <p:cNvGrpSpPr/>
          <p:nvPr userDrawn="1"/>
        </p:nvGrpSpPr>
        <p:grpSpPr>
          <a:xfrm>
            <a:off x="-6583" y="-3"/>
            <a:ext cx="12302859" cy="6858003"/>
            <a:chOff x="-6566" y="-2"/>
            <a:chExt cx="12269309" cy="6858002"/>
          </a:xfrm>
        </p:grpSpPr>
        <p:sp>
          <p:nvSpPr>
            <p:cNvPr id="8" name="Rectangle 36" hidden="1">
              <a:extLst>
                <a:ext uri="{FF2B5EF4-FFF2-40B4-BE49-F238E27FC236}">
                  <a16:creationId xmlns:a16="http://schemas.microsoft.com/office/drawing/2014/main" id="{C8958B36-AB2D-48BD-9A47-6687DB792AE7}"/>
                </a:ext>
              </a:extLst>
            </p:cNvPr>
            <p:cNvSpPr/>
            <p:nvPr userDrawn="1"/>
          </p:nvSpPr>
          <p:spPr>
            <a:xfrm>
              <a:off x="-6566" y="-2"/>
              <a:ext cx="12198565" cy="6858002"/>
            </a:xfrm>
            <a:prstGeom prst="rect">
              <a:avLst/>
            </a:prstGeom>
            <a:solidFill>
              <a:srgbClr val="0032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02" dirty="0"/>
            </a:p>
          </p:txBody>
        </p:sp>
        <p:grpSp>
          <p:nvGrpSpPr>
            <p:cNvPr id="9" name="Group 37" hidden="1">
              <a:extLst>
                <a:ext uri="{FF2B5EF4-FFF2-40B4-BE49-F238E27FC236}">
                  <a16:creationId xmlns:a16="http://schemas.microsoft.com/office/drawing/2014/main" id="{430FC37E-46B5-4BD2-9E97-2B76C0573440}"/>
                </a:ext>
              </a:extLst>
            </p:cNvPr>
            <p:cNvGrpSpPr/>
            <p:nvPr userDrawn="1"/>
          </p:nvGrpSpPr>
          <p:grpSpPr>
            <a:xfrm>
              <a:off x="442260" y="3456849"/>
              <a:ext cx="11820483" cy="2970388"/>
              <a:chOff x="442260" y="3600153"/>
              <a:chExt cx="11820483" cy="2970388"/>
            </a:xfrm>
          </p:grpSpPr>
          <p:cxnSp>
            <p:nvCxnSpPr>
              <p:cNvPr id="10" name="Straight Connector 38">
                <a:extLst>
                  <a:ext uri="{FF2B5EF4-FFF2-40B4-BE49-F238E27FC236}">
                    <a16:creationId xmlns:a16="http://schemas.microsoft.com/office/drawing/2014/main" id="{E63B12F6-68E5-4FD2-AE82-2C61E9FEC371}"/>
                  </a:ext>
                </a:extLst>
              </p:cNvPr>
              <p:cNvCxnSpPr/>
              <p:nvPr userDrawn="1"/>
            </p:nvCxnSpPr>
            <p:spPr>
              <a:xfrm flipV="1">
                <a:off x="930228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39">
                <a:extLst>
                  <a:ext uri="{FF2B5EF4-FFF2-40B4-BE49-F238E27FC236}">
                    <a16:creationId xmlns:a16="http://schemas.microsoft.com/office/drawing/2014/main" id="{3F18698A-2CC1-42F7-AFA2-0ED6A65A0467}"/>
                  </a:ext>
                </a:extLst>
              </p:cNvPr>
              <p:cNvCxnSpPr/>
              <p:nvPr userDrawn="1"/>
            </p:nvCxnSpPr>
            <p:spPr>
              <a:xfrm flipV="1">
                <a:off x="877305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40">
                <a:extLst>
                  <a:ext uri="{FF2B5EF4-FFF2-40B4-BE49-F238E27FC236}">
                    <a16:creationId xmlns:a16="http://schemas.microsoft.com/office/drawing/2014/main" id="{5A3E8D2A-FCB8-46D8-8E13-5DFD77E0857A}"/>
                  </a:ext>
                </a:extLst>
              </p:cNvPr>
              <p:cNvCxnSpPr/>
              <p:nvPr userDrawn="1"/>
            </p:nvCxnSpPr>
            <p:spPr>
              <a:xfrm flipV="1">
                <a:off x="8235524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41">
                <a:extLst>
                  <a:ext uri="{FF2B5EF4-FFF2-40B4-BE49-F238E27FC236}">
                    <a16:creationId xmlns:a16="http://schemas.microsoft.com/office/drawing/2014/main" id="{2A1A5DCC-95B9-432D-9319-E61A83F71866}"/>
                  </a:ext>
                </a:extLst>
              </p:cNvPr>
              <p:cNvCxnSpPr/>
              <p:nvPr userDrawn="1"/>
            </p:nvCxnSpPr>
            <p:spPr>
              <a:xfrm flipV="1">
                <a:off x="78660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42">
                <a:extLst>
                  <a:ext uri="{FF2B5EF4-FFF2-40B4-BE49-F238E27FC236}">
                    <a16:creationId xmlns:a16="http://schemas.microsoft.com/office/drawing/2014/main" id="{B8820250-F9E0-4311-BF0C-802AF6875CAD}"/>
                  </a:ext>
                </a:extLst>
              </p:cNvPr>
              <p:cNvCxnSpPr/>
              <p:nvPr userDrawn="1"/>
            </p:nvCxnSpPr>
            <p:spPr>
              <a:xfrm flipV="1">
                <a:off x="7498863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43">
                <a:extLst>
                  <a:ext uri="{FF2B5EF4-FFF2-40B4-BE49-F238E27FC236}">
                    <a16:creationId xmlns:a16="http://schemas.microsoft.com/office/drawing/2014/main" id="{388E2DD4-2471-4F2A-8590-D3A12C918E40}"/>
                  </a:ext>
                </a:extLst>
              </p:cNvPr>
              <p:cNvCxnSpPr/>
              <p:nvPr userDrawn="1"/>
            </p:nvCxnSpPr>
            <p:spPr>
              <a:xfrm flipV="1">
                <a:off x="7127208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44">
                <a:extLst>
                  <a:ext uri="{FF2B5EF4-FFF2-40B4-BE49-F238E27FC236}">
                    <a16:creationId xmlns:a16="http://schemas.microsoft.com/office/drawing/2014/main" id="{93FCA856-D622-4D05-8EC1-5A1167A0E484}"/>
                  </a:ext>
                </a:extLst>
              </p:cNvPr>
              <p:cNvCxnSpPr/>
              <p:nvPr userDrawn="1"/>
            </p:nvCxnSpPr>
            <p:spPr>
              <a:xfrm flipV="1">
                <a:off x="675865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45">
                <a:extLst>
                  <a:ext uri="{FF2B5EF4-FFF2-40B4-BE49-F238E27FC236}">
                    <a16:creationId xmlns:a16="http://schemas.microsoft.com/office/drawing/2014/main" id="{920EE15C-2FE5-464B-9141-CB9BF0147888}"/>
                  </a:ext>
                </a:extLst>
              </p:cNvPr>
              <p:cNvCxnSpPr/>
              <p:nvPr userDrawn="1"/>
            </p:nvCxnSpPr>
            <p:spPr>
              <a:xfrm flipV="1">
                <a:off x="638946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46">
                <a:extLst>
                  <a:ext uri="{FF2B5EF4-FFF2-40B4-BE49-F238E27FC236}">
                    <a16:creationId xmlns:a16="http://schemas.microsoft.com/office/drawing/2014/main" id="{4B6CEFD2-1B8D-4244-B930-8D2849ED397B}"/>
                  </a:ext>
                </a:extLst>
              </p:cNvPr>
              <p:cNvCxnSpPr/>
              <p:nvPr userDrawn="1"/>
            </p:nvCxnSpPr>
            <p:spPr>
              <a:xfrm flipV="1">
                <a:off x="6009868" y="3607282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47">
                <a:extLst>
                  <a:ext uri="{FF2B5EF4-FFF2-40B4-BE49-F238E27FC236}">
                    <a16:creationId xmlns:a16="http://schemas.microsoft.com/office/drawing/2014/main" id="{8A33E851-D6BA-438B-B03A-38CCF7C6E26B}"/>
                  </a:ext>
                </a:extLst>
              </p:cNvPr>
              <p:cNvCxnSpPr/>
              <p:nvPr userDrawn="1"/>
            </p:nvCxnSpPr>
            <p:spPr>
              <a:xfrm flipV="1">
                <a:off x="56439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48">
                <a:extLst>
                  <a:ext uri="{FF2B5EF4-FFF2-40B4-BE49-F238E27FC236}">
                    <a16:creationId xmlns:a16="http://schemas.microsoft.com/office/drawing/2014/main" id="{4A28DC0D-210E-4248-9128-A55D9A06369B}"/>
                  </a:ext>
                </a:extLst>
              </p:cNvPr>
              <p:cNvCxnSpPr/>
              <p:nvPr userDrawn="1"/>
            </p:nvCxnSpPr>
            <p:spPr>
              <a:xfrm flipV="1">
                <a:off x="526926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49">
                <a:extLst>
                  <a:ext uri="{FF2B5EF4-FFF2-40B4-BE49-F238E27FC236}">
                    <a16:creationId xmlns:a16="http://schemas.microsoft.com/office/drawing/2014/main" id="{1464FE7F-7592-47D7-8ADE-D22FEDEBFB3D}"/>
                  </a:ext>
                </a:extLst>
              </p:cNvPr>
              <p:cNvCxnSpPr/>
              <p:nvPr userDrawn="1"/>
            </p:nvCxnSpPr>
            <p:spPr>
              <a:xfrm flipV="1">
                <a:off x="48896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50">
                <a:extLst>
                  <a:ext uri="{FF2B5EF4-FFF2-40B4-BE49-F238E27FC236}">
                    <a16:creationId xmlns:a16="http://schemas.microsoft.com/office/drawing/2014/main" id="{B7EA4283-4EAA-4DD8-8791-6F9976FBC69B}"/>
                  </a:ext>
                </a:extLst>
              </p:cNvPr>
              <p:cNvCxnSpPr/>
              <p:nvPr userDrawn="1"/>
            </p:nvCxnSpPr>
            <p:spPr>
              <a:xfrm flipV="1">
                <a:off x="452332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51">
                <a:extLst>
                  <a:ext uri="{FF2B5EF4-FFF2-40B4-BE49-F238E27FC236}">
                    <a16:creationId xmlns:a16="http://schemas.microsoft.com/office/drawing/2014/main" id="{92F79F70-7C67-441A-BE5F-68EF88D42721}"/>
                  </a:ext>
                </a:extLst>
              </p:cNvPr>
              <p:cNvCxnSpPr/>
              <p:nvPr userDrawn="1"/>
            </p:nvCxnSpPr>
            <p:spPr>
              <a:xfrm flipV="1">
                <a:off x="415592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52">
                <a:extLst>
                  <a:ext uri="{FF2B5EF4-FFF2-40B4-BE49-F238E27FC236}">
                    <a16:creationId xmlns:a16="http://schemas.microsoft.com/office/drawing/2014/main" id="{235AD71C-D9EE-4E4E-81B5-BBAF4D8497D8}"/>
                  </a:ext>
                </a:extLst>
              </p:cNvPr>
              <p:cNvCxnSpPr/>
              <p:nvPr userDrawn="1"/>
            </p:nvCxnSpPr>
            <p:spPr>
              <a:xfrm flipV="1">
                <a:off x="3786582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53">
                <a:extLst>
                  <a:ext uri="{FF2B5EF4-FFF2-40B4-BE49-F238E27FC236}">
                    <a16:creationId xmlns:a16="http://schemas.microsoft.com/office/drawing/2014/main" id="{F97E8D7C-177F-4679-88B2-B2A1A0F63008}"/>
                  </a:ext>
                </a:extLst>
              </p:cNvPr>
              <p:cNvCxnSpPr/>
              <p:nvPr userDrawn="1"/>
            </p:nvCxnSpPr>
            <p:spPr>
              <a:xfrm flipV="1">
                <a:off x="342049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54">
                <a:extLst>
                  <a:ext uri="{FF2B5EF4-FFF2-40B4-BE49-F238E27FC236}">
                    <a16:creationId xmlns:a16="http://schemas.microsoft.com/office/drawing/2014/main" id="{CCBF4EED-8DF1-4D4C-9233-2A5AED92FAF5}"/>
                  </a:ext>
                </a:extLst>
              </p:cNvPr>
              <p:cNvCxnSpPr/>
              <p:nvPr userDrawn="1"/>
            </p:nvCxnSpPr>
            <p:spPr>
              <a:xfrm flipV="1">
                <a:off x="305109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55">
                <a:extLst>
                  <a:ext uri="{FF2B5EF4-FFF2-40B4-BE49-F238E27FC236}">
                    <a16:creationId xmlns:a16="http://schemas.microsoft.com/office/drawing/2014/main" id="{FE781963-B521-4090-B33E-52BA0D08DD4D}"/>
                  </a:ext>
                </a:extLst>
              </p:cNvPr>
              <p:cNvCxnSpPr/>
              <p:nvPr userDrawn="1"/>
            </p:nvCxnSpPr>
            <p:spPr>
              <a:xfrm flipV="1">
                <a:off x="267428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56">
                <a:extLst>
                  <a:ext uri="{FF2B5EF4-FFF2-40B4-BE49-F238E27FC236}">
                    <a16:creationId xmlns:a16="http://schemas.microsoft.com/office/drawing/2014/main" id="{97A5F321-E5FD-4460-AB50-6E7982BCF2C1}"/>
                  </a:ext>
                </a:extLst>
              </p:cNvPr>
              <p:cNvCxnSpPr/>
              <p:nvPr userDrawn="1"/>
            </p:nvCxnSpPr>
            <p:spPr>
              <a:xfrm flipV="1">
                <a:off x="23085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57">
                <a:extLst>
                  <a:ext uri="{FF2B5EF4-FFF2-40B4-BE49-F238E27FC236}">
                    <a16:creationId xmlns:a16="http://schemas.microsoft.com/office/drawing/2014/main" id="{77249232-6F79-4387-A6B7-F3681620C2C6}"/>
                  </a:ext>
                </a:extLst>
              </p:cNvPr>
              <p:cNvCxnSpPr/>
              <p:nvPr userDrawn="1"/>
            </p:nvCxnSpPr>
            <p:spPr>
              <a:xfrm flipV="1">
                <a:off x="193107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58">
                <a:extLst>
                  <a:ext uri="{FF2B5EF4-FFF2-40B4-BE49-F238E27FC236}">
                    <a16:creationId xmlns:a16="http://schemas.microsoft.com/office/drawing/2014/main" id="{0B03DDF2-C067-4050-B9E3-973ACB79D110}"/>
                  </a:ext>
                </a:extLst>
              </p:cNvPr>
              <p:cNvCxnSpPr/>
              <p:nvPr userDrawn="1"/>
            </p:nvCxnSpPr>
            <p:spPr>
              <a:xfrm flipV="1">
                <a:off x="155844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59">
                <a:extLst>
                  <a:ext uri="{FF2B5EF4-FFF2-40B4-BE49-F238E27FC236}">
                    <a16:creationId xmlns:a16="http://schemas.microsoft.com/office/drawing/2014/main" id="{2CCD4EA8-14AB-4EF3-AA4F-068028B23FD9}"/>
                  </a:ext>
                </a:extLst>
              </p:cNvPr>
              <p:cNvCxnSpPr/>
              <p:nvPr userDrawn="1"/>
            </p:nvCxnSpPr>
            <p:spPr>
              <a:xfrm flipV="1">
                <a:off x="11883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60">
                <a:extLst>
                  <a:ext uri="{FF2B5EF4-FFF2-40B4-BE49-F238E27FC236}">
                    <a16:creationId xmlns:a16="http://schemas.microsoft.com/office/drawing/2014/main" id="{C8AD15C4-17A1-4D20-A30D-913A27934A98}"/>
                  </a:ext>
                </a:extLst>
              </p:cNvPr>
              <p:cNvCxnSpPr/>
              <p:nvPr userDrawn="1"/>
            </p:nvCxnSpPr>
            <p:spPr>
              <a:xfrm flipV="1">
                <a:off x="81408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61">
                <a:extLst>
                  <a:ext uri="{FF2B5EF4-FFF2-40B4-BE49-F238E27FC236}">
                    <a16:creationId xmlns:a16="http://schemas.microsoft.com/office/drawing/2014/main" id="{53B14BAE-6D30-487C-A35C-CEEAB0526FC6}"/>
                  </a:ext>
                </a:extLst>
              </p:cNvPr>
              <p:cNvCxnSpPr/>
              <p:nvPr userDrawn="1"/>
            </p:nvCxnSpPr>
            <p:spPr>
              <a:xfrm flipV="1">
                <a:off x="4422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4CC007AC-F8AF-47C6-A900-868B5879D7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6A3B02F-74FE-439F-AB2D-C6EF6331C160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218859" y="1674000"/>
            <a:ext cx="5788800" cy="43164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302"/>
            </a:lvl6pPr>
            <a:lvl7pPr>
              <a:defRPr sz="1302"/>
            </a:lvl7pPr>
            <a:lvl8pPr>
              <a:defRPr sz="1302"/>
            </a:lvl8pPr>
            <a:lvl9pPr>
              <a:defRPr sz="1302"/>
            </a:lvl9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FBA924DC-7418-41D7-8688-B912996558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02800" y="1674000"/>
            <a:ext cx="5778000" cy="43164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302"/>
            </a:lvl6pPr>
            <a:lvl7pPr>
              <a:defRPr sz="1302"/>
            </a:lvl7pPr>
            <a:lvl8pPr>
              <a:defRPr sz="1302"/>
            </a:lvl8pPr>
            <a:lvl9pPr>
              <a:defRPr sz="1302"/>
            </a:lvl9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474DA607-7660-4BC3-BE10-CE82F2344A79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008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OLOUR_BG1">
    <p:bg>
      <p:bgPr>
        <a:solidFill>
          <a:srgbClr val="335E6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8E21D1-D3AB-467C-827A-60A3C231CE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EECD27-029B-4C0A-8414-E1DCA07598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D2C6DB2-558F-4C84-B5E0-4624E082FC47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09665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OLOUR_BG2">
    <p:bg>
      <p:bgPr>
        <a:solidFill>
          <a:srgbClr val="8197A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454D428-23AE-4B01-BE91-F59947AAFD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6000" y="154800"/>
            <a:ext cx="10108800" cy="565200"/>
          </a:xfrm>
        </p:spPr>
        <p:txBody>
          <a:bodyPr/>
          <a:lstStyle>
            <a:lvl1pPr>
              <a:defRPr sz="3000"/>
            </a:lvl1pPr>
          </a:lstStyle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536C13B-CB48-4EFE-B92B-E0DF778BBE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000"/>
            <a:ext cx="11764800" cy="5328000"/>
          </a:xfrm>
        </p:spPr>
        <p:txBody>
          <a:bodyPr/>
          <a:lstStyle>
            <a:lvl1pPr>
              <a:defRPr sz="1800">
                <a:solidFill>
                  <a:srgbClr val="335E6F"/>
                </a:solidFill>
              </a:defRPr>
            </a:lvl1pPr>
            <a:lvl2pPr>
              <a:defRPr sz="1800">
                <a:solidFill>
                  <a:srgbClr val="335E6F"/>
                </a:solidFill>
              </a:defRPr>
            </a:lvl2pPr>
            <a:lvl3pPr>
              <a:defRPr sz="1800">
                <a:solidFill>
                  <a:srgbClr val="335E6F"/>
                </a:solidFill>
              </a:defRPr>
            </a:lvl3pPr>
            <a:lvl4pPr>
              <a:defRPr sz="1800">
                <a:solidFill>
                  <a:srgbClr val="335E6F"/>
                </a:solidFill>
              </a:defRPr>
            </a:lvl4pPr>
            <a:lvl5pPr>
              <a:defRPr sz="1800">
                <a:solidFill>
                  <a:srgbClr val="335E6F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39F78FA-F6D0-43E1-8D5E-F43274ADA42E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Box 34">
            <a:extLst>
              <a:ext uri="{FF2B5EF4-FFF2-40B4-BE49-F238E27FC236}">
                <a16:creationId xmlns:a16="http://schemas.microsoft.com/office/drawing/2014/main" id="{EAF7257E-F8F1-46E7-AB31-BEECBE97600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680525" y="6202800"/>
            <a:ext cx="27507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it-IT" sz="800" noProof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fld id="{FDAC5C42-9B53-4063-AF51-A40D4C64F718}" type="slidenum">
              <a:rPr lang="it-IT" sz="800" noProof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GB" sz="800" noProof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76093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OLOUR_BG3">
    <p:bg>
      <p:bgPr>
        <a:solidFill>
          <a:srgbClr val="008E7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6AEE28F-8201-4291-B91D-87424F6B0F9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6958D4-DB1F-4336-9FAC-F1310EA70D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 sz="1800">
                <a:solidFill>
                  <a:srgbClr val="76C8AE"/>
                </a:solidFill>
              </a:defRPr>
            </a:lvl1pPr>
            <a:lvl2pPr>
              <a:defRPr sz="1800">
                <a:solidFill>
                  <a:srgbClr val="76C8AE"/>
                </a:solidFill>
              </a:defRPr>
            </a:lvl2pPr>
            <a:lvl3pPr>
              <a:defRPr sz="1800">
                <a:solidFill>
                  <a:srgbClr val="76C8AE"/>
                </a:solidFill>
              </a:defRPr>
            </a:lvl3pPr>
            <a:lvl4pPr>
              <a:defRPr sz="1800">
                <a:solidFill>
                  <a:srgbClr val="76C8AE"/>
                </a:solidFill>
              </a:defRPr>
            </a:lvl4pPr>
            <a:lvl5pPr>
              <a:defRPr sz="1800">
                <a:solidFill>
                  <a:srgbClr val="76C8AE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4F35ECC-E470-43DD-98A9-B01624008E8A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6073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OLOUR_BG4">
    <p:bg>
      <p:bgPr>
        <a:solidFill>
          <a:srgbClr val="96013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79134E1-D455-4C26-B381-3FC697018EB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4CBCA6-6806-4F98-BCC6-89DD1EF3B1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>
                <a:solidFill>
                  <a:srgbClr val="F1666A"/>
                </a:solidFill>
              </a:defRPr>
            </a:lvl1pPr>
            <a:lvl2pPr>
              <a:defRPr>
                <a:solidFill>
                  <a:srgbClr val="F1666A"/>
                </a:solidFill>
              </a:defRPr>
            </a:lvl2pPr>
            <a:lvl3pPr>
              <a:defRPr>
                <a:solidFill>
                  <a:srgbClr val="F1666A"/>
                </a:solidFill>
              </a:defRPr>
            </a:lvl3pPr>
            <a:lvl4pPr>
              <a:defRPr>
                <a:solidFill>
                  <a:srgbClr val="F1666A"/>
                </a:solidFill>
              </a:defRPr>
            </a:lvl4pPr>
            <a:lvl5pPr>
              <a:defRPr>
                <a:solidFill>
                  <a:srgbClr val="F1666A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B574315-B7CB-4D67-938B-343DBD8D47E1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55570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OLOUR_BG5">
    <p:bg>
      <p:bgPr>
        <a:solidFill>
          <a:srgbClr val="F479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E46C08-64B4-42D6-AF34-8AC1C34A0CF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6000" y="154800"/>
            <a:ext cx="10108800" cy="565200"/>
          </a:xfrm>
        </p:spPr>
        <p:txBody>
          <a:bodyPr/>
          <a:lstStyle/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29B6CC-D6D4-4607-B2F0-95D88CF4864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 sz="1800">
                <a:solidFill>
                  <a:srgbClr val="FFCC4E"/>
                </a:solidFill>
              </a:defRPr>
            </a:lvl1pPr>
            <a:lvl2pPr>
              <a:defRPr sz="1800">
                <a:solidFill>
                  <a:srgbClr val="FFCC4E"/>
                </a:solidFill>
              </a:defRPr>
            </a:lvl2pPr>
            <a:lvl3pPr>
              <a:defRPr sz="1800">
                <a:solidFill>
                  <a:srgbClr val="FFCC4E"/>
                </a:solidFill>
              </a:defRPr>
            </a:lvl3pPr>
            <a:lvl4pPr>
              <a:defRPr sz="1800">
                <a:solidFill>
                  <a:srgbClr val="FFCC4E"/>
                </a:solidFill>
              </a:defRPr>
            </a:lvl4pPr>
            <a:lvl5pPr>
              <a:defRPr sz="1800">
                <a:solidFill>
                  <a:srgbClr val="FFCC4E"/>
                </a:solidFill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 err="1"/>
              <a:t>fth</a:t>
            </a:r>
            <a:r>
              <a:rPr lang="en-GB" noProof="0" dirty="0"/>
              <a:t> level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629367B-34A8-4563-A1F3-2FC66FD3EB06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56962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OLOUR_BG6">
    <p:bg>
      <p:bgPr>
        <a:solidFill>
          <a:srgbClr val="00619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25B35B1-EFE6-4875-B916-1BC8765B59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032693-5FF5-4EE9-BE3E-903A4B28FE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 sz="1800">
                <a:solidFill>
                  <a:srgbClr val="009BDB"/>
                </a:solidFill>
              </a:defRPr>
            </a:lvl1pPr>
            <a:lvl2pPr>
              <a:defRPr sz="1800">
                <a:solidFill>
                  <a:srgbClr val="009BDB"/>
                </a:solidFill>
              </a:defRPr>
            </a:lvl2pPr>
            <a:lvl3pPr>
              <a:defRPr sz="1800">
                <a:solidFill>
                  <a:srgbClr val="009BDB"/>
                </a:solidFill>
              </a:defRPr>
            </a:lvl3pPr>
            <a:lvl4pPr>
              <a:defRPr sz="1800">
                <a:solidFill>
                  <a:srgbClr val="009BDB"/>
                </a:solidFill>
              </a:defRPr>
            </a:lvl4pPr>
            <a:lvl5pPr>
              <a:defRPr sz="1800">
                <a:solidFill>
                  <a:srgbClr val="009BDB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E75EAA0-B23C-4CF3-8040-68232CDD55A5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46094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LOSING1">
    <p:bg>
      <p:bgPr>
        <a:solidFill>
          <a:srgbClr val="0032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>
            <a:extLst>
              <a:ext uri="{FF2B5EF4-FFF2-40B4-BE49-F238E27FC236}">
                <a16:creationId xmlns:a16="http://schemas.microsoft.com/office/drawing/2014/main" id="{49F9D6BA-4369-4A77-B906-1DB3998CAEE6}"/>
              </a:ext>
            </a:extLst>
          </p:cNvPr>
          <p:cNvSpPr/>
          <p:nvPr userDrawn="1"/>
        </p:nvSpPr>
        <p:spPr>
          <a:xfrm>
            <a:off x="0" y="0"/>
            <a:ext cx="12277314" cy="6858000"/>
          </a:xfrm>
          <a:prstGeom prst="rect">
            <a:avLst/>
          </a:prstGeom>
          <a:solidFill>
            <a:srgbClr val="335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1D3BEF3-BA94-4314-8B5C-E1B50DD15057}"/>
              </a:ext>
            </a:extLst>
          </p:cNvPr>
          <p:cNvSpPr/>
          <p:nvPr userDrawn="1"/>
        </p:nvSpPr>
        <p:spPr>
          <a:xfrm flipH="1">
            <a:off x="4699115" y="2011304"/>
            <a:ext cx="2827109" cy="2819035"/>
          </a:xfrm>
          <a:prstGeom prst="rect">
            <a:avLst/>
          </a:prstGeom>
          <a:solidFill>
            <a:srgbClr val="003249"/>
          </a:solidFill>
          <a:ln w="9525">
            <a:solidFill>
              <a:srgbClr val="0032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72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9F16787-8A53-41D0-B7DB-805E3E72C17B}"/>
              </a:ext>
            </a:extLst>
          </p:cNvPr>
          <p:cNvSpPr txBox="1">
            <a:spLocks/>
          </p:cNvSpPr>
          <p:nvPr userDrawn="1"/>
        </p:nvSpPr>
        <p:spPr>
          <a:xfrm>
            <a:off x="4699115" y="4524207"/>
            <a:ext cx="2820471" cy="314495"/>
          </a:xfrm>
          <a:prstGeom prst="rect">
            <a:avLst/>
          </a:prstGeom>
        </p:spPr>
        <p:txBody>
          <a:bodyPr vert="horz" lIns="66151" tIns="33076" rIns="66151" bIns="33076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GB" sz="1013" dirty="0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7BEF393-6511-46BA-9E6C-1CDE034CBF68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4699115" y="2041527"/>
            <a:ext cx="2827111" cy="2359024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 sz="2140" b="0" baseline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330738" indent="0">
              <a:buNone/>
              <a:defRPr sz="1447" b="1"/>
            </a:lvl2pPr>
            <a:lvl3pPr marL="661477" indent="0">
              <a:buNone/>
              <a:defRPr sz="1302" b="1"/>
            </a:lvl3pPr>
            <a:lvl4pPr marL="992215" indent="0">
              <a:buNone/>
              <a:defRPr sz="1157" b="1"/>
            </a:lvl4pPr>
            <a:lvl5pPr marL="1322954" indent="0">
              <a:buNone/>
              <a:defRPr sz="1157" b="1"/>
            </a:lvl5pPr>
            <a:lvl6pPr marL="1653692" indent="0">
              <a:buNone/>
              <a:defRPr sz="1157" b="1"/>
            </a:lvl6pPr>
            <a:lvl7pPr marL="1984431" indent="0">
              <a:buNone/>
              <a:defRPr sz="1157" b="1"/>
            </a:lvl7pPr>
            <a:lvl8pPr marL="2315169" indent="0">
              <a:buNone/>
              <a:defRPr sz="1157" b="1"/>
            </a:lvl8pPr>
            <a:lvl9pPr marL="2645908" indent="0">
              <a:buNone/>
              <a:defRPr sz="1157" b="1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142739B0-932D-4E43-A871-586E86D63CDA}"/>
              </a:ext>
            </a:extLst>
          </p:cNvPr>
          <p:cNvSpPr txBox="1">
            <a:spLocks/>
          </p:cNvSpPr>
          <p:nvPr userDrawn="1"/>
        </p:nvSpPr>
        <p:spPr>
          <a:xfrm>
            <a:off x="4699115" y="1740025"/>
            <a:ext cx="2827111" cy="261521"/>
          </a:xfrm>
          <a:prstGeom prst="rect">
            <a:avLst/>
          </a:prstGeom>
        </p:spPr>
        <p:txBody>
          <a:bodyPr vert="horz" lIns="66151" tIns="33076" rIns="66151" bIns="33076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796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Produced by</a:t>
            </a:r>
            <a:endParaRPr lang="en-US" sz="796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495EE1E9-8C9C-4791-ADEC-8A6CB2EB49B2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4699115" y="4406774"/>
            <a:ext cx="2827111" cy="423565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500" b="0" baseline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330738" indent="0">
              <a:buNone/>
              <a:defRPr sz="1447" b="1"/>
            </a:lvl2pPr>
            <a:lvl3pPr marL="661477" indent="0">
              <a:buNone/>
              <a:defRPr sz="1302" b="1"/>
            </a:lvl3pPr>
            <a:lvl4pPr marL="992215" indent="0">
              <a:buNone/>
              <a:defRPr sz="1157" b="1"/>
            </a:lvl4pPr>
            <a:lvl5pPr marL="1322954" indent="0">
              <a:buNone/>
              <a:defRPr sz="1157" b="1"/>
            </a:lvl5pPr>
            <a:lvl6pPr marL="1653692" indent="0">
              <a:buNone/>
              <a:defRPr sz="1157" b="1"/>
            </a:lvl6pPr>
            <a:lvl7pPr marL="1984431" indent="0">
              <a:buNone/>
              <a:defRPr sz="1157" b="1"/>
            </a:lvl7pPr>
            <a:lvl8pPr marL="2315169" indent="0">
              <a:buNone/>
              <a:defRPr sz="1157" b="1"/>
            </a:lvl8pPr>
            <a:lvl9pPr marL="2645908" indent="0">
              <a:buNone/>
              <a:defRPr sz="1157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359915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LEAR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0E7C54A7-24E4-4E66-907D-44DB138DAC0D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9600" y="882193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altLang="en-US" noProof="0" dirty="0"/>
              <a:t>Click to edit Master text styles</a:t>
            </a:r>
          </a:p>
          <a:p>
            <a:pPr lvl="1"/>
            <a:r>
              <a:rPr lang="en-GB" altLang="en-US" noProof="0" dirty="0"/>
              <a:t>Second level</a:t>
            </a:r>
          </a:p>
          <a:p>
            <a:pPr lvl="2"/>
            <a:r>
              <a:rPr lang="en-GB" altLang="en-US" noProof="0" dirty="0"/>
              <a:t>Third level</a:t>
            </a:r>
          </a:p>
          <a:p>
            <a:pPr lvl="3"/>
            <a:r>
              <a:rPr lang="en-GB" altLang="en-US" noProof="0" dirty="0"/>
              <a:t>Fourth level</a:t>
            </a:r>
          </a:p>
          <a:p>
            <a:pPr lvl="4"/>
            <a:r>
              <a:rPr lang="en-GB" altLang="en-US" noProof="0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DDE0A18-E398-40EE-9B5C-EFF1AB1879B0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54FC899-091E-48CC-B4A2-B442B733582F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92109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solidFill>
          <a:srgbClr val="0032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2B2B2E7-BCE3-4EC1-AD51-3894C5284D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6000" y="154800"/>
            <a:ext cx="10108800" cy="565200"/>
          </a:xfrm>
        </p:spPr>
        <p:txBody>
          <a:bodyPr/>
          <a:lstStyle>
            <a:lvl1pPr algn="l">
              <a:defRPr sz="3000"/>
            </a:lvl1pPr>
          </a:lstStyle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291853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1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Picture 118">
            <a:extLst>
              <a:ext uri="{FF2B5EF4-FFF2-40B4-BE49-F238E27FC236}">
                <a16:creationId xmlns:a16="http://schemas.microsoft.com/office/drawing/2014/main" id="{DE2B681B-3E4B-354E-896C-9E7F61EBC6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695" b="7948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4" name="Rectangle 38">
            <a:extLst>
              <a:ext uri="{FF2B5EF4-FFF2-40B4-BE49-F238E27FC236}">
                <a16:creationId xmlns:a16="http://schemas.microsoft.com/office/drawing/2014/main" id="{9C759BF4-95BD-4497-8F73-35566BC9CAF7}"/>
              </a:ext>
            </a:extLst>
          </p:cNvPr>
          <p:cNvSpPr/>
          <p:nvPr userDrawn="1"/>
        </p:nvSpPr>
        <p:spPr>
          <a:xfrm>
            <a:off x="-1" y="0"/>
            <a:ext cx="12225600" cy="6858000"/>
          </a:xfrm>
          <a:prstGeom prst="rect">
            <a:avLst/>
          </a:prstGeom>
          <a:solidFill>
            <a:srgbClr val="003249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lt1">
                  <a:alpha val="60000"/>
                </a:schemeClr>
              </a:solidFill>
            </a:endParaRPr>
          </a:p>
        </p:txBody>
      </p:sp>
      <p:grpSp>
        <p:nvGrpSpPr>
          <p:cNvPr id="4" name="Group 35" hidden="1">
            <a:extLst>
              <a:ext uri="{FF2B5EF4-FFF2-40B4-BE49-F238E27FC236}">
                <a16:creationId xmlns:a16="http://schemas.microsoft.com/office/drawing/2014/main" id="{F49FFC1C-3741-4844-8C3F-E4F557524424}"/>
              </a:ext>
            </a:extLst>
          </p:cNvPr>
          <p:cNvGrpSpPr/>
          <p:nvPr userDrawn="1"/>
        </p:nvGrpSpPr>
        <p:grpSpPr>
          <a:xfrm>
            <a:off x="-6583" y="-3"/>
            <a:ext cx="12302859" cy="6858003"/>
            <a:chOff x="-6566" y="-2"/>
            <a:chExt cx="12269309" cy="6858002"/>
          </a:xfrm>
        </p:grpSpPr>
        <p:sp>
          <p:nvSpPr>
            <p:cNvPr id="5" name="Rectangle 36">
              <a:extLst>
                <a:ext uri="{FF2B5EF4-FFF2-40B4-BE49-F238E27FC236}">
                  <a16:creationId xmlns:a16="http://schemas.microsoft.com/office/drawing/2014/main" id="{0BD74276-8ED2-4824-9998-0BAA3955CD95}"/>
                </a:ext>
              </a:extLst>
            </p:cNvPr>
            <p:cNvSpPr/>
            <p:nvPr userDrawn="1"/>
          </p:nvSpPr>
          <p:spPr>
            <a:xfrm>
              <a:off x="-6566" y="-2"/>
              <a:ext cx="12198565" cy="6858002"/>
            </a:xfrm>
            <a:prstGeom prst="rect">
              <a:avLst/>
            </a:prstGeom>
            <a:solidFill>
              <a:srgbClr val="0032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02" dirty="0"/>
            </a:p>
          </p:txBody>
        </p:sp>
        <p:grpSp>
          <p:nvGrpSpPr>
            <p:cNvPr id="6" name="Group 37">
              <a:extLst>
                <a:ext uri="{FF2B5EF4-FFF2-40B4-BE49-F238E27FC236}">
                  <a16:creationId xmlns:a16="http://schemas.microsoft.com/office/drawing/2014/main" id="{978F2107-068F-4327-9136-6EB3073A4403}"/>
                </a:ext>
              </a:extLst>
            </p:cNvPr>
            <p:cNvGrpSpPr/>
            <p:nvPr userDrawn="1"/>
          </p:nvGrpSpPr>
          <p:grpSpPr>
            <a:xfrm>
              <a:off x="442260" y="3456849"/>
              <a:ext cx="11820483" cy="2970388"/>
              <a:chOff x="442260" y="3600153"/>
              <a:chExt cx="11820483" cy="2970388"/>
            </a:xfrm>
          </p:grpSpPr>
          <p:cxnSp>
            <p:nvCxnSpPr>
              <p:cNvPr id="7" name="Straight Connector 38">
                <a:extLst>
                  <a:ext uri="{FF2B5EF4-FFF2-40B4-BE49-F238E27FC236}">
                    <a16:creationId xmlns:a16="http://schemas.microsoft.com/office/drawing/2014/main" id="{B5909EFF-FFE7-4DCA-BB35-2930538F8575}"/>
                  </a:ext>
                </a:extLst>
              </p:cNvPr>
              <p:cNvCxnSpPr/>
              <p:nvPr userDrawn="1"/>
            </p:nvCxnSpPr>
            <p:spPr>
              <a:xfrm flipV="1">
                <a:off x="930228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39">
                <a:extLst>
                  <a:ext uri="{FF2B5EF4-FFF2-40B4-BE49-F238E27FC236}">
                    <a16:creationId xmlns:a16="http://schemas.microsoft.com/office/drawing/2014/main" id="{BBF66BD5-8EBB-4321-AEA7-778A769BCD0F}"/>
                  </a:ext>
                </a:extLst>
              </p:cNvPr>
              <p:cNvCxnSpPr/>
              <p:nvPr userDrawn="1"/>
            </p:nvCxnSpPr>
            <p:spPr>
              <a:xfrm flipV="1">
                <a:off x="877305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40">
                <a:extLst>
                  <a:ext uri="{FF2B5EF4-FFF2-40B4-BE49-F238E27FC236}">
                    <a16:creationId xmlns:a16="http://schemas.microsoft.com/office/drawing/2014/main" id="{B6105F55-6F73-4EAC-A6FE-341C1EDD082D}"/>
                  </a:ext>
                </a:extLst>
              </p:cNvPr>
              <p:cNvCxnSpPr/>
              <p:nvPr userDrawn="1"/>
            </p:nvCxnSpPr>
            <p:spPr>
              <a:xfrm flipV="1">
                <a:off x="8235524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41">
                <a:extLst>
                  <a:ext uri="{FF2B5EF4-FFF2-40B4-BE49-F238E27FC236}">
                    <a16:creationId xmlns:a16="http://schemas.microsoft.com/office/drawing/2014/main" id="{231C4A1D-0D18-4C45-8CD2-9B482D211697}"/>
                  </a:ext>
                </a:extLst>
              </p:cNvPr>
              <p:cNvCxnSpPr/>
              <p:nvPr userDrawn="1"/>
            </p:nvCxnSpPr>
            <p:spPr>
              <a:xfrm flipV="1">
                <a:off x="78660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42">
                <a:extLst>
                  <a:ext uri="{FF2B5EF4-FFF2-40B4-BE49-F238E27FC236}">
                    <a16:creationId xmlns:a16="http://schemas.microsoft.com/office/drawing/2014/main" id="{887B699A-26D9-4993-847C-C919922EE7EC}"/>
                  </a:ext>
                </a:extLst>
              </p:cNvPr>
              <p:cNvCxnSpPr/>
              <p:nvPr userDrawn="1"/>
            </p:nvCxnSpPr>
            <p:spPr>
              <a:xfrm flipV="1">
                <a:off x="7498863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43">
                <a:extLst>
                  <a:ext uri="{FF2B5EF4-FFF2-40B4-BE49-F238E27FC236}">
                    <a16:creationId xmlns:a16="http://schemas.microsoft.com/office/drawing/2014/main" id="{2861B340-F5C1-4BA1-BA98-8D650473066B}"/>
                  </a:ext>
                </a:extLst>
              </p:cNvPr>
              <p:cNvCxnSpPr/>
              <p:nvPr userDrawn="1"/>
            </p:nvCxnSpPr>
            <p:spPr>
              <a:xfrm flipV="1">
                <a:off x="7127208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44">
                <a:extLst>
                  <a:ext uri="{FF2B5EF4-FFF2-40B4-BE49-F238E27FC236}">
                    <a16:creationId xmlns:a16="http://schemas.microsoft.com/office/drawing/2014/main" id="{C3568F9F-131F-4452-A304-F5E5399BCD8C}"/>
                  </a:ext>
                </a:extLst>
              </p:cNvPr>
              <p:cNvCxnSpPr/>
              <p:nvPr userDrawn="1"/>
            </p:nvCxnSpPr>
            <p:spPr>
              <a:xfrm flipV="1">
                <a:off x="675865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45">
                <a:extLst>
                  <a:ext uri="{FF2B5EF4-FFF2-40B4-BE49-F238E27FC236}">
                    <a16:creationId xmlns:a16="http://schemas.microsoft.com/office/drawing/2014/main" id="{CF836D01-B716-45B7-86B0-7412F0310BC3}"/>
                  </a:ext>
                </a:extLst>
              </p:cNvPr>
              <p:cNvCxnSpPr/>
              <p:nvPr userDrawn="1"/>
            </p:nvCxnSpPr>
            <p:spPr>
              <a:xfrm flipV="1">
                <a:off x="638946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46">
                <a:extLst>
                  <a:ext uri="{FF2B5EF4-FFF2-40B4-BE49-F238E27FC236}">
                    <a16:creationId xmlns:a16="http://schemas.microsoft.com/office/drawing/2014/main" id="{456D7560-3022-407D-A56A-387D1CF7CBBE}"/>
                  </a:ext>
                </a:extLst>
              </p:cNvPr>
              <p:cNvCxnSpPr/>
              <p:nvPr userDrawn="1"/>
            </p:nvCxnSpPr>
            <p:spPr>
              <a:xfrm flipV="1">
                <a:off x="6009868" y="3607282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47">
                <a:extLst>
                  <a:ext uri="{FF2B5EF4-FFF2-40B4-BE49-F238E27FC236}">
                    <a16:creationId xmlns:a16="http://schemas.microsoft.com/office/drawing/2014/main" id="{C7A0A529-063D-45DD-8385-C74DBDC59E7E}"/>
                  </a:ext>
                </a:extLst>
              </p:cNvPr>
              <p:cNvCxnSpPr/>
              <p:nvPr userDrawn="1"/>
            </p:nvCxnSpPr>
            <p:spPr>
              <a:xfrm flipV="1">
                <a:off x="56439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48">
                <a:extLst>
                  <a:ext uri="{FF2B5EF4-FFF2-40B4-BE49-F238E27FC236}">
                    <a16:creationId xmlns:a16="http://schemas.microsoft.com/office/drawing/2014/main" id="{A931E34D-B55F-40AD-83AF-7163B7D714F7}"/>
                  </a:ext>
                </a:extLst>
              </p:cNvPr>
              <p:cNvCxnSpPr/>
              <p:nvPr userDrawn="1"/>
            </p:nvCxnSpPr>
            <p:spPr>
              <a:xfrm flipV="1">
                <a:off x="526926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49">
                <a:extLst>
                  <a:ext uri="{FF2B5EF4-FFF2-40B4-BE49-F238E27FC236}">
                    <a16:creationId xmlns:a16="http://schemas.microsoft.com/office/drawing/2014/main" id="{85C0AB43-36CD-4E1C-BBD6-F6E40C7E2D07}"/>
                  </a:ext>
                </a:extLst>
              </p:cNvPr>
              <p:cNvCxnSpPr/>
              <p:nvPr userDrawn="1"/>
            </p:nvCxnSpPr>
            <p:spPr>
              <a:xfrm flipV="1">
                <a:off x="48896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50">
                <a:extLst>
                  <a:ext uri="{FF2B5EF4-FFF2-40B4-BE49-F238E27FC236}">
                    <a16:creationId xmlns:a16="http://schemas.microsoft.com/office/drawing/2014/main" id="{78CD91FC-28C9-4AC7-87D2-3236ADA79432}"/>
                  </a:ext>
                </a:extLst>
              </p:cNvPr>
              <p:cNvCxnSpPr/>
              <p:nvPr userDrawn="1"/>
            </p:nvCxnSpPr>
            <p:spPr>
              <a:xfrm flipV="1">
                <a:off x="452332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51">
                <a:extLst>
                  <a:ext uri="{FF2B5EF4-FFF2-40B4-BE49-F238E27FC236}">
                    <a16:creationId xmlns:a16="http://schemas.microsoft.com/office/drawing/2014/main" id="{43CC5094-48A5-4786-A10E-9CE8FDA8F34F}"/>
                  </a:ext>
                </a:extLst>
              </p:cNvPr>
              <p:cNvCxnSpPr/>
              <p:nvPr userDrawn="1"/>
            </p:nvCxnSpPr>
            <p:spPr>
              <a:xfrm flipV="1">
                <a:off x="415592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52">
                <a:extLst>
                  <a:ext uri="{FF2B5EF4-FFF2-40B4-BE49-F238E27FC236}">
                    <a16:creationId xmlns:a16="http://schemas.microsoft.com/office/drawing/2014/main" id="{B1CF75A4-9F1F-48F6-AFDA-C7897F2C1B55}"/>
                  </a:ext>
                </a:extLst>
              </p:cNvPr>
              <p:cNvCxnSpPr/>
              <p:nvPr userDrawn="1"/>
            </p:nvCxnSpPr>
            <p:spPr>
              <a:xfrm flipV="1">
                <a:off x="3786582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53">
                <a:extLst>
                  <a:ext uri="{FF2B5EF4-FFF2-40B4-BE49-F238E27FC236}">
                    <a16:creationId xmlns:a16="http://schemas.microsoft.com/office/drawing/2014/main" id="{D8B3EC32-3BCC-4CF3-A8AB-D5695C387FB1}"/>
                  </a:ext>
                </a:extLst>
              </p:cNvPr>
              <p:cNvCxnSpPr/>
              <p:nvPr userDrawn="1"/>
            </p:nvCxnSpPr>
            <p:spPr>
              <a:xfrm flipV="1">
                <a:off x="342049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54">
                <a:extLst>
                  <a:ext uri="{FF2B5EF4-FFF2-40B4-BE49-F238E27FC236}">
                    <a16:creationId xmlns:a16="http://schemas.microsoft.com/office/drawing/2014/main" id="{646D2636-826F-4188-AECD-8E9F547C330E}"/>
                  </a:ext>
                </a:extLst>
              </p:cNvPr>
              <p:cNvCxnSpPr/>
              <p:nvPr userDrawn="1"/>
            </p:nvCxnSpPr>
            <p:spPr>
              <a:xfrm flipV="1">
                <a:off x="305109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55">
                <a:extLst>
                  <a:ext uri="{FF2B5EF4-FFF2-40B4-BE49-F238E27FC236}">
                    <a16:creationId xmlns:a16="http://schemas.microsoft.com/office/drawing/2014/main" id="{D5190618-4665-4F2E-8844-020AD30239F6}"/>
                  </a:ext>
                </a:extLst>
              </p:cNvPr>
              <p:cNvCxnSpPr/>
              <p:nvPr userDrawn="1"/>
            </p:nvCxnSpPr>
            <p:spPr>
              <a:xfrm flipV="1">
                <a:off x="267428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56">
                <a:extLst>
                  <a:ext uri="{FF2B5EF4-FFF2-40B4-BE49-F238E27FC236}">
                    <a16:creationId xmlns:a16="http://schemas.microsoft.com/office/drawing/2014/main" id="{E501E497-7672-440E-967B-911C1D6B4B10}"/>
                  </a:ext>
                </a:extLst>
              </p:cNvPr>
              <p:cNvCxnSpPr/>
              <p:nvPr userDrawn="1"/>
            </p:nvCxnSpPr>
            <p:spPr>
              <a:xfrm flipV="1">
                <a:off x="23085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57">
                <a:extLst>
                  <a:ext uri="{FF2B5EF4-FFF2-40B4-BE49-F238E27FC236}">
                    <a16:creationId xmlns:a16="http://schemas.microsoft.com/office/drawing/2014/main" id="{8A688C29-83E0-4CC9-A8C5-B6B30A57710C}"/>
                  </a:ext>
                </a:extLst>
              </p:cNvPr>
              <p:cNvCxnSpPr/>
              <p:nvPr userDrawn="1"/>
            </p:nvCxnSpPr>
            <p:spPr>
              <a:xfrm flipV="1">
                <a:off x="193107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58">
                <a:extLst>
                  <a:ext uri="{FF2B5EF4-FFF2-40B4-BE49-F238E27FC236}">
                    <a16:creationId xmlns:a16="http://schemas.microsoft.com/office/drawing/2014/main" id="{8D3348AE-2C08-472A-92E4-12BF79B738D1}"/>
                  </a:ext>
                </a:extLst>
              </p:cNvPr>
              <p:cNvCxnSpPr/>
              <p:nvPr userDrawn="1"/>
            </p:nvCxnSpPr>
            <p:spPr>
              <a:xfrm flipV="1">
                <a:off x="155844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59">
                <a:extLst>
                  <a:ext uri="{FF2B5EF4-FFF2-40B4-BE49-F238E27FC236}">
                    <a16:creationId xmlns:a16="http://schemas.microsoft.com/office/drawing/2014/main" id="{D93531AE-9D57-49CA-BC46-F7384685F786}"/>
                  </a:ext>
                </a:extLst>
              </p:cNvPr>
              <p:cNvCxnSpPr/>
              <p:nvPr userDrawn="1"/>
            </p:nvCxnSpPr>
            <p:spPr>
              <a:xfrm flipV="1">
                <a:off x="11883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60">
                <a:extLst>
                  <a:ext uri="{FF2B5EF4-FFF2-40B4-BE49-F238E27FC236}">
                    <a16:creationId xmlns:a16="http://schemas.microsoft.com/office/drawing/2014/main" id="{6130565B-76F2-434C-8896-54E337D6B462}"/>
                  </a:ext>
                </a:extLst>
              </p:cNvPr>
              <p:cNvCxnSpPr/>
              <p:nvPr userDrawn="1"/>
            </p:nvCxnSpPr>
            <p:spPr>
              <a:xfrm flipV="1">
                <a:off x="81408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61">
                <a:extLst>
                  <a:ext uri="{FF2B5EF4-FFF2-40B4-BE49-F238E27FC236}">
                    <a16:creationId xmlns:a16="http://schemas.microsoft.com/office/drawing/2014/main" id="{A0D45B84-40CC-46CF-ACE4-C3A1732817B3}"/>
                  </a:ext>
                </a:extLst>
              </p:cNvPr>
              <p:cNvCxnSpPr/>
              <p:nvPr userDrawn="1"/>
            </p:nvCxnSpPr>
            <p:spPr>
              <a:xfrm flipV="1">
                <a:off x="4422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07D574C9-96B2-42EF-A9BC-D62E458D5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09754-3A1E-461E-B289-FE7FC85C2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000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pic>
        <p:nvPicPr>
          <p:cNvPr id="93" name="Picture 58">
            <a:extLst>
              <a:ext uri="{FF2B5EF4-FFF2-40B4-BE49-F238E27FC236}">
                <a16:creationId xmlns:a16="http://schemas.microsoft.com/office/drawing/2014/main" id="{FACF339E-D219-4088-BAC1-2C9C82F8139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sp>
        <p:nvSpPr>
          <p:cNvPr id="31" name="Text Box 38">
            <a:extLst>
              <a:ext uri="{FF2B5EF4-FFF2-40B4-BE49-F238E27FC236}">
                <a16:creationId xmlns:a16="http://schemas.microsoft.com/office/drawing/2014/main" id="{877F5B03-CBC3-47CB-9BB2-474A78C4A2D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5939" y="6201716"/>
            <a:ext cx="375149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rIns="0">
            <a:spAutoFit/>
          </a:bodyPr>
          <a:lstStyle/>
          <a:p>
            <a:pPr lvl="2" algn="r">
              <a:spcBef>
                <a:spcPct val="50000"/>
              </a:spcBef>
            </a:pPr>
            <a:fld id="{BBA2E11D-44E1-43DD-A173-928128880055}" type="slidenum">
              <a:rPr lang="en-GB" sz="800" noProof="1" smtClean="0">
                <a:solidFill>
                  <a:srgbClr val="8197A6"/>
                </a:solidFill>
                <a:latin typeface="Arial" charset="0"/>
                <a:ea typeface="Arial" charset="0"/>
                <a:cs typeface="Arial" charset="0"/>
              </a:rPr>
              <a:pPr lvl="2" algn="r">
                <a:spcBef>
                  <a:spcPct val="50000"/>
                </a:spcBef>
              </a:pPr>
              <a:t>‹#›</a:t>
            </a:fld>
            <a:endParaRPr lang="en-GB" sz="800" b="0" i="0" noProof="0" dirty="0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29EE444F-6605-400F-BF7E-C6FB5D4308CE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D20DA465-76C5-4858-B030-FBB9CA538CD7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5" name="Group 64">
            <a:extLst>
              <a:ext uri="{FF2B5EF4-FFF2-40B4-BE49-F238E27FC236}">
                <a16:creationId xmlns:a16="http://schemas.microsoft.com/office/drawing/2014/main" id="{61873755-77D2-7D48-99A1-3F0D7902F7E5}"/>
              </a:ext>
            </a:extLst>
          </p:cNvPr>
          <p:cNvGrpSpPr/>
          <p:nvPr userDrawn="1"/>
        </p:nvGrpSpPr>
        <p:grpSpPr>
          <a:xfrm>
            <a:off x="226688" y="6569736"/>
            <a:ext cx="9628745" cy="144114"/>
            <a:chOff x="1076500" y="4469696"/>
            <a:chExt cx="9628745" cy="144114"/>
          </a:xfrm>
        </p:grpSpPr>
        <p:pic>
          <p:nvPicPr>
            <p:cNvPr id="66" name="Picture 65" descr="de.png">
              <a:extLst>
                <a:ext uri="{FF2B5EF4-FFF2-40B4-BE49-F238E27FC236}">
                  <a16:creationId xmlns:a16="http://schemas.microsoft.com/office/drawing/2014/main" id="{E193B19F-9EA7-C04A-B6E1-E8493812339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65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7" name="Picture 66" descr="at.png">
              <a:extLst>
                <a:ext uri="{FF2B5EF4-FFF2-40B4-BE49-F238E27FC236}">
                  <a16:creationId xmlns:a16="http://schemas.microsoft.com/office/drawing/2014/main" id="{BE4D4226-1484-894D-A57B-DF3CA0AEEA8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476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8" name="Picture 67" descr="be.png">
              <a:extLst>
                <a:ext uri="{FF2B5EF4-FFF2-40B4-BE49-F238E27FC236}">
                  <a16:creationId xmlns:a16="http://schemas.microsoft.com/office/drawing/2014/main" id="{CEB1C35B-A1B4-0D49-9F9A-EBE869AA06A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187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9" name="Picture 68" descr="dk.png">
              <a:extLst>
                <a:ext uri="{FF2B5EF4-FFF2-40B4-BE49-F238E27FC236}">
                  <a16:creationId xmlns:a16="http://schemas.microsoft.com/office/drawing/2014/main" id="{77471C13-DD1F-3A45-BC46-C08FDA20333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899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0" name="Picture 69" descr="es.png">
              <a:extLst>
                <a:ext uri="{FF2B5EF4-FFF2-40B4-BE49-F238E27FC236}">
                  <a16:creationId xmlns:a16="http://schemas.microsoft.com/office/drawing/2014/main" id="{19BEDE25-37C8-C04F-A9F9-4836374CE6E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610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1" name="Picture 70" descr="ee.png">
              <a:extLst>
                <a:ext uri="{FF2B5EF4-FFF2-40B4-BE49-F238E27FC236}">
                  <a16:creationId xmlns:a16="http://schemas.microsoft.com/office/drawing/2014/main" id="{731ED53B-A8E5-8746-8B18-868E3939807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322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2" name="Picture 71" descr="fi.png">
              <a:extLst>
                <a:ext uri="{FF2B5EF4-FFF2-40B4-BE49-F238E27FC236}">
                  <a16:creationId xmlns:a16="http://schemas.microsoft.com/office/drawing/2014/main" id="{3DD470AD-8BA3-354E-96A9-EACC81BA737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033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3" name="Picture 72" descr="fr.png">
              <a:extLst>
                <a:ext uri="{FF2B5EF4-FFF2-40B4-BE49-F238E27FC236}">
                  <a16:creationId xmlns:a16="http://schemas.microsoft.com/office/drawing/2014/main" id="{7488A28E-83DC-D84A-AF92-F323BB68BD0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744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4" name="Picture 73" descr="gr.png">
              <a:extLst>
                <a:ext uri="{FF2B5EF4-FFF2-40B4-BE49-F238E27FC236}">
                  <a16:creationId xmlns:a16="http://schemas.microsoft.com/office/drawing/2014/main" id="{7BE53EFB-834C-B148-BA0D-1101E67FD5E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456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5" name="Picture 74" descr="hu.png">
              <a:extLst>
                <a:ext uri="{FF2B5EF4-FFF2-40B4-BE49-F238E27FC236}">
                  <a16:creationId xmlns:a16="http://schemas.microsoft.com/office/drawing/2014/main" id="{7B981BCF-7994-754E-94CB-E04B6C9FA6E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167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6" name="Picture 75" descr="ie.png">
              <a:extLst>
                <a:ext uri="{FF2B5EF4-FFF2-40B4-BE49-F238E27FC236}">
                  <a16:creationId xmlns:a16="http://schemas.microsoft.com/office/drawing/2014/main" id="{03DCBA8B-803C-A244-8E76-CDA502AB189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879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7" name="Picture 76" descr="it.png">
              <a:extLst>
                <a:ext uri="{FF2B5EF4-FFF2-40B4-BE49-F238E27FC236}">
                  <a16:creationId xmlns:a16="http://schemas.microsoft.com/office/drawing/2014/main" id="{8ACC76C5-A2F5-BB42-863E-CDED5BB6304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90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8" name="Picture 77" descr="lu.png">
              <a:extLst>
                <a:ext uri="{FF2B5EF4-FFF2-40B4-BE49-F238E27FC236}">
                  <a16:creationId xmlns:a16="http://schemas.microsoft.com/office/drawing/2014/main" id="{B08DA397-697F-DF44-9F75-47F9E99D8F1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301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9" name="Picture 78" descr="no.png">
              <a:extLst>
                <a:ext uri="{FF2B5EF4-FFF2-40B4-BE49-F238E27FC236}">
                  <a16:creationId xmlns:a16="http://schemas.microsoft.com/office/drawing/2014/main" id="{8253A672-7057-114B-A847-EFB1DC7557B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013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0" name="Picture 79" descr="nl.png">
              <a:extLst>
                <a:ext uri="{FF2B5EF4-FFF2-40B4-BE49-F238E27FC236}">
                  <a16:creationId xmlns:a16="http://schemas.microsoft.com/office/drawing/2014/main" id="{701C9B59-FE02-FC4A-A5B9-B6769E324D0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724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1" name="Picture 80" descr="pl.png">
              <a:extLst>
                <a:ext uri="{FF2B5EF4-FFF2-40B4-BE49-F238E27FC236}">
                  <a16:creationId xmlns:a16="http://schemas.microsoft.com/office/drawing/2014/main" id="{36F70CAB-D276-EF47-92BB-4323FF59683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436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2" name="Picture 81" descr="pt.png">
              <a:extLst>
                <a:ext uri="{FF2B5EF4-FFF2-40B4-BE49-F238E27FC236}">
                  <a16:creationId xmlns:a16="http://schemas.microsoft.com/office/drawing/2014/main" id="{C7F3D8B4-851A-AF49-B59B-8E8259E3602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47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3" name="Picture 82" descr="cz.png">
              <a:extLst>
                <a:ext uri="{FF2B5EF4-FFF2-40B4-BE49-F238E27FC236}">
                  <a16:creationId xmlns:a16="http://schemas.microsoft.com/office/drawing/2014/main" id="{844C8E73-19C0-8645-BA2C-9A2AE13016F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58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4" name="Picture 83" descr="ro.png">
              <a:extLst>
                <a:ext uri="{FF2B5EF4-FFF2-40B4-BE49-F238E27FC236}">
                  <a16:creationId xmlns:a16="http://schemas.microsoft.com/office/drawing/2014/main" id="{E654A66D-2732-E344-B843-6CE13AAC680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570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5" name="Picture 84" descr="se.png">
              <a:extLst>
                <a:ext uri="{FF2B5EF4-FFF2-40B4-BE49-F238E27FC236}">
                  <a16:creationId xmlns:a16="http://schemas.microsoft.com/office/drawing/2014/main" id="{A024F0CF-1EFB-9148-9695-6CAA150C585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993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6" name="Picture 85" descr="ch.png">
              <a:extLst>
                <a:ext uri="{FF2B5EF4-FFF2-40B4-BE49-F238E27FC236}">
                  <a16:creationId xmlns:a16="http://schemas.microsoft.com/office/drawing/2014/main" id="{AA23EA42-BF26-D747-A010-8F9D8D9057C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70442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7" name="Picture 86" descr="uk.png">
              <a:extLst>
                <a:ext uri="{FF2B5EF4-FFF2-40B4-BE49-F238E27FC236}">
                  <a16:creationId xmlns:a16="http://schemas.microsoft.com/office/drawing/2014/main" id="{8CFFF940-BC23-CD46-9090-334560F7BA9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281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8" name="Picture 87">
              <a:extLst>
                <a:ext uri="{FF2B5EF4-FFF2-40B4-BE49-F238E27FC236}">
                  <a16:creationId xmlns:a16="http://schemas.microsoft.com/office/drawing/2014/main" id="{20AB05E4-2BE8-DE46-B436-FE570335B0F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08598" y="4469696"/>
              <a:ext cx="216000" cy="144000"/>
            </a:xfrm>
            <a:prstGeom prst="rect">
              <a:avLst/>
            </a:prstGeom>
          </p:spPr>
        </p:pic>
        <p:pic>
          <p:nvPicPr>
            <p:cNvPr id="89" name="Picture 88">
              <a:extLst>
                <a:ext uri="{FF2B5EF4-FFF2-40B4-BE49-F238E27FC236}">
                  <a16:creationId xmlns:a16="http://schemas.microsoft.com/office/drawing/2014/main" id="{2D163D4C-EE71-9744-BE99-D166BF8ADE7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8"/>
            <a:stretch>
              <a:fillRect/>
            </a:stretch>
          </p:blipFill>
          <p:spPr>
            <a:xfrm>
              <a:off x="9768386" y="4469696"/>
              <a:ext cx="216000" cy="144000"/>
            </a:xfrm>
            <a:prstGeom prst="rect">
              <a:avLst/>
            </a:prstGeom>
          </p:spPr>
        </p:pic>
        <p:pic>
          <p:nvPicPr>
            <p:cNvPr id="90" name="Picture 89" descr="ca.png">
              <a:extLst>
                <a:ext uri="{FF2B5EF4-FFF2-40B4-BE49-F238E27FC236}">
                  <a16:creationId xmlns:a16="http://schemas.microsoft.com/office/drawing/2014/main" id="{A559A498-3191-894A-810C-BD4AE5EEB4C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89245" y="4469696"/>
              <a:ext cx="216000" cy="142807"/>
            </a:xfrm>
            <a:prstGeom prst="rect">
              <a:avLst/>
            </a:prstGeom>
            <a:ln>
              <a:noFill/>
            </a:ln>
          </p:spPr>
        </p:pic>
        <p:pic>
          <p:nvPicPr>
            <p:cNvPr id="91" name="Picture 90" descr="si.png">
              <a:extLst>
                <a:ext uri="{FF2B5EF4-FFF2-40B4-BE49-F238E27FC236}">
                  <a16:creationId xmlns:a16="http://schemas.microsoft.com/office/drawing/2014/main" id="{A0422BBB-5084-E44D-8BE9-72C53820AD6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28174" y="4469696"/>
              <a:ext cx="217284" cy="143656"/>
            </a:xfrm>
            <a:prstGeom prst="rect">
              <a:avLst/>
            </a:prstGeom>
          </p:spPr>
        </p:pic>
      </p:grpSp>
      <p:pic>
        <p:nvPicPr>
          <p:cNvPr id="118" name="Picture 117">
            <a:extLst>
              <a:ext uri="{FF2B5EF4-FFF2-40B4-BE49-F238E27FC236}">
                <a16:creationId xmlns:a16="http://schemas.microsoft.com/office/drawing/2014/main" id="{AD8FAFFC-0223-1740-BEBD-B739458582D9}"/>
              </a:ext>
            </a:extLst>
          </p:cNvPr>
          <p:cNvPicPr>
            <a:picLocks noChangeAspect="1"/>
          </p:cNvPicPr>
          <p:nvPr userDrawn="1"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3245" y="6585917"/>
            <a:ext cx="1636920" cy="105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59978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LEAR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0E7C54A7-24E4-4E66-907D-44DB138DAC0D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9600" y="882193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altLang="en-US" noProof="0" dirty="0"/>
              <a:t>Click to edit Master text styles</a:t>
            </a:r>
          </a:p>
          <a:p>
            <a:pPr lvl="1"/>
            <a:r>
              <a:rPr lang="en-GB" altLang="en-US" noProof="0" dirty="0"/>
              <a:t>Second level</a:t>
            </a:r>
          </a:p>
          <a:p>
            <a:pPr lvl="2"/>
            <a:r>
              <a:rPr lang="en-GB" altLang="en-US" noProof="0" dirty="0"/>
              <a:t>Third level</a:t>
            </a:r>
          </a:p>
          <a:p>
            <a:pPr lvl="3"/>
            <a:r>
              <a:rPr lang="en-GB" altLang="en-US" noProof="0" dirty="0"/>
              <a:t>Fourth level</a:t>
            </a:r>
          </a:p>
          <a:p>
            <a:pPr lvl="4"/>
            <a:r>
              <a:rPr lang="en-GB" altLang="en-US" noProof="0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DDE0A18-E398-40EE-9B5C-EFF1AB1879B0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54FC899-091E-48CC-B4A2-B442B733582F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48847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LEAR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0E7C54A7-24E4-4E66-907D-44DB138DAC0D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9600" y="882193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altLang="en-US" noProof="0" dirty="0"/>
              <a:t>Click to edit Master text styles</a:t>
            </a:r>
          </a:p>
          <a:p>
            <a:pPr lvl="1"/>
            <a:r>
              <a:rPr lang="en-GB" altLang="en-US" noProof="0" dirty="0"/>
              <a:t>Second level</a:t>
            </a:r>
          </a:p>
          <a:p>
            <a:pPr lvl="2"/>
            <a:r>
              <a:rPr lang="en-GB" altLang="en-US" noProof="0" dirty="0"/>
              <a:t>Third level</a:t>
            </a:r>
          </a:p>
          <a:p>
            <a:pPr lvl="3"/>
            <a:r>
              <a:rPr lang="en-GB" altLang="en-US" noProof="0" dirty="0"/>
              <a:t>Fourth level</a:t>
            </a:r>
          </a:p>
          <a:p>
            <a:pPr lvl="4"/>
            <a:r>
              <a:rPr lang="en-GB" altLang="en-US" noProof="0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DDE0A18-E398-40EE-9B5C-EFF1AB1879B0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54FC899-091E-48CC-B4A2-B442B733582F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8420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69">
            <a:extLst>
              <a:ext uri="{FF2B5EF4-FFF2-40B4-BE49-F238E27FC236}">
                <a16:creationId xmlns:a16="http://schemas.microsoft.com/office/drawing/2014/main" id="{62C2602F-BC1F-4AC9-8F8F-37D4246EC5C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12229200" cy="6878925"/>
          </a:xfrm>
          <a:prstGeom prst="rect">
            <a:avLst/>
          </a:prstGeom>
        </p:spPr>
      </p:pic>
      <p:sp>
        <p:nvSpPr>
          <p:cNvPr id="90" name="Rectangle 4">
            <a:extLst>
              <a:ext uri="{FF2B5EF4-FFF2-40B4-BE49-F238E27FC236}">
                <a16:creationId xmlns:a16="http://schemas.microsoft.com/office/drawing/2014/main" id="{FBF93EDD-5149-43C3-AE03-E4F5F512FE93}"/>
              </a:ext>
            </a:extLst>
          </p:cNvPr>
          <p:cNvSpPr/>
          <p:nvPr userDrawn="1"/>
        </p:nvSpPr>
        <p:spPr>
          <a:xfrm>
            <a:off x="1" y="-2"/>
            <a:ext cx="12225338" cy="6878925"/>
          </a:xfrm>
          <a:prstGeom prst="rect">
            <a:avLst/>
          </a:prstGeom>
          <a:solidFill>
            <a:srgbClr val="003249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56323" name="Rectangle 2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118699" y="5258117"/>
            <a:ext cx="10627380" cy="38145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Font typeface="Verdana" pitchFamily="34" charset="0"/>
              <a:buNone/>
              <a:defRPr sz="1736"/>
            </a:lvl1pPr>
          </a:lstStyle>
          <a:p>
            <a:pPr lvl="0"/>
            <a:r>
              <a:rPr lang="en-GB" noProof="0" dirty="0" err="1"/>
              <a:t>SubTitle</a:t>
            </a:r>
            <a:endParaRPr lang="en-GB" noProof="0" dirty="0"/>
          </a:p>
        </p:txBody>
      </p:sp>
      <p:sp>
        <p:nvSpPr>
          <p:cNvPr id="56325" name="Rectangle 6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126000" y="3351588"/>
            <a:ext cx="11829600" cy="707886"/>
          </a:xfrm>
          <a:prstGeom prst="rect">
            <a:avLst/>
          </a:prstGeom>
        </p:spPr>
        <p:txBody>
          <a:bodyPr/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 dirty="0"/>
              <a:t>NAME YOUR PRESENTATION</a:t>
            </a:r>
          </a:p>
        </p:txBody>
      </p:sp>
      <p:sp>
        <p:nvSpPr>
          <p:cNvPr id="56347" name="Text Box 27"/>
          <p:cNvSpPr txBox="1">
            <a:spLocks noChangeArrowheads="1"/>
          </p:cNvSpPr>
          <p:nvPr userDrawn="1"/>
        </p:nvSpPr>
        <p:spPr bwMode="auto">
          <a:xfrm>
            <a:off x="844737" y="642937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noProof="0" dirty="0"/>
          </a:p>
        </p:txBody>
      </p:sp>
      <p:cxnSp>
        <p:nvCxnSpPr>
          <p:cNvPr id="121" name="Straight Connector 64">
            <a:extLst>
              <a:ext uri="{FF2B5EF4-FFF2-40B4-BE49-F238E27FC236}">
                <a16:creationId xmlns:a16="http://schemas.microsoft.com/office/drawing/2014/main" id="{6B88ADAB-0C9C-4BC9-A42C-A57312626145}"/>
              </a:ext>
            </a:extLst>
          </p:cNvPr>
          <p:cNvCxnSpPr>
            <a:cxnSpLocks/>
          </p:cNvCxnSpPr>
          <p:nvPr userDrawn="1"/>
        </p:nvCxnSpPr>
        <p:spPr>
          <a:xfrm>
            <a:off x="222041" y="6422971"/>
            <a:ext cx="11768092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152">
            <a:extLst>
              <a:ext uri="{FF2B5EF4-FFF2-40B4-BE49-F238E27FC236}">
                <a16:creationId xmlns:a16="http://schemas.microsoft.com/office/drawing/2014/main" id="{357F7D0F-2D50-4418-8EB4-564A4B2CEE5B}"/>
              </a:ext>
            </a:extLst>
          </p:cNvPr>
          <p:cNvCxnSpPr>
            <a:cxnSpLocks/>
          </p:cNvCxnSpPr>
          <p:nvPr userDrawn="1"/>
        </p:nvCxnSpPr>
        <p:spPr>
          <a:xfrm>
            <a:off x="223200" y="4106871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 Box 24">
            <a:extLst>
              <a:ext uri="{FF2B5EF4-FFF2-40B4-BE49-F238E27FC236}">
                <a16:creationId xmlns:a16="http://schemas.microsoft.com/office/drawing/2014/main" id="{7D33984A-D43C-428F-AB4A-04E5B59FAE7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833582" y="5406990"/>
            <a:ext cx="227947" cy="276999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algn="r">
              <a:spcBef>
                <a:spcPts val="0"/>
              </a:spcBef>
            </a:pPr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44" name="Text Box 25">
            <a:extLst>
              <a:ext uri="{FF2B5EF4-FFF2-40B4-BE49-F238E27FC236}">
                <a16:creationId xmlns:a16="http://schemas.microsoft.com/office/drawing/2014/main" id="{7AB46881-5DF0-4A35-AA27-0D32ECF8235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811453" y="6156809"/>
            <a:ext cx="227948" cy="276999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algn="r">
              <a:spcBef>
                <a:spcPts val="0"/>
              </a:spcBef>
            </a:pPr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45" name="Text Box 99">
            <a:extLst>
              <a:ext uri="{FF2B5EF4-FFF2-40B4-BE49-F238E27FC236}">
                <a16:creationId xmlns:a16="http://schemas.microsoft.com/office/drawing/2014/main" id="{D9FE3E1C-24B3-4F63-846C-260B4220AAC5}"/>
              </a:ext>
            </a:extLst>
          </p:cNvPr>
          <p:cNvSpPr/>
          <p:nvPr userDrawn="1"/>
        </p:nvSpPr>
        <p:spPr>
          <a:xfrm>
            <a:off x="11125001" y="5811879"/>
            <a:ext cx="914400" cy="217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0" name="Text Box 58"/>
          <p:cNvSpPr txBox="1">
            <a:spLocks noChangeArrowheads="1"/>
          </p:cNvSpPr>
          <p:nvPr userDrawn="1"/>
        </p:nvSpPr>
        <p:spPr bwMode="auto">
          <a:xfrm>
            <a:off x="223200" y="6213933"/>
            <a:ext cx="6706956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anchor="b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800" noProof="0" dirty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ESA UNCLASSIFIED - For ESA Official Use Only</a:t>
            </a:r>
          </a:p>
        </p:txBody>
      </p:sp>
      <p:sp>
        <p:nvSpPr>
          <p:cNvPr id="4" name="Text Box 34">
            <a:extLst>
              <a:ext uri="{FF2B5EF4-FFF2-40B4-BE49-F238E27FC236}">
                <a16:creationId xmlns:a16="http://schemas.microsoft.com/office/drawing/2014/main" id="{936521E2-36D7-4AF3-B70B-FA4D9649E46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664495" y="6202800"/>
            <a:ext cx="29110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it-IT" sz="800" noProof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fld id="{FDAC5C42-9B53-4063-AF51-A40D4C64F718}" type="slidenum">
              <a:rPr lang="it-IT" sz="800" noProof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GB" sz="800" noProof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3" name="Picture 6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pic>
        <p:nvPicPr>
          <p:cNvPr id="64" name="Picture 63">
            <a:extLst>
              <a:ext uri="{FF2B5EF4-FFF2-40B4-BE49-F238E27FC236}">
                <a16:creationId xmlns:a16="http://schemas.microsoft.com/office/drawing/2014/main" id="{404D7138-AD9C-C946-BD30-C3547A00250F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3245" y="6585917"/>
            <a:ext cx="1636920" cy="105918"/>
          </a:xfrm>
          <a:prstGeom prst="rect">
            <a:avLst/>
          </a:prstGeom>
        </p:spPr>
      </p:pic>
      <p:grpSp>
        <p:nvGrpSpPr>
          <p:cNvPr id="65" name="Group 64">
            <a:extLst>
              <a:ext uri="{FF2B5EF4-FFF2-40B4-BE49-F238E27FC236}">
                <a16:creationId xmlns:a16="http://schemas.microsoft.com/office/drawing/2014/main" id="{FB321021-5660-EB47-8BA6-304C79272C62}"/>
              </a:ext>
            </a:extLst>
          </p:cNvPr>
          <p:cNvGrpSpPr/>
          <p:nvPr userDrawn="1"/>
        </p:nvGrpSpPr>
        <p:grpSpPr>
          <a:xfrm>
            <a:off x="226688" y="6569736"/>
            <a:ext cx="9628745" cy="144114"/>
            <a:chOff x="1076500" y="4469696"/>
            <a:chExt cx="9628745" cy="144114"/>
          </a:xfrm>
        </p:grpSpPr>
        <p:pic>
          <p:nvPicPr>
            <p:cNvPr id="66" name="Picture 65" descr="de.png">
              <a:extLst>
                <a:ext uri="{FF2B5EF4-FFF2-40B4-BE49-F238E27FC236}">
                  <a16:creationId xmlns:a16="http://schemas.microsoft.com/office/drawing/2014/main" id="{6705C573-7F21-B342-A090-1A6C26CD7B8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65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7" name="Picture 66" descr="at.png">
              <a:extLst>
                <a:ext uri="{FF2B5EF4-FFF2-40B4-BE49-F238E27FC236}">
                  <a16:creationId xmlns:a16="http://schemas.microsoft.com/office/drawing/2014/main" id="{6E5EA9CB-46C1-1244-9266-8C00B92ABFC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476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8" name="Picture 67" descr="be.png">
              <a:extLst>
                <a:ext uri="{FF2B5EF4-FFF2-40B4-BE49-F238E27FC236}">
                  <a16:creationId xmlns:a16="http://schemas.microsoft.com/office/drawing/2014/main" id="{AB9EB0F2-8599-8F46-BDBF-50594130B1B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187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9" name="Picture 68" descr="dk.png">
              <a:extLst>
                <a:ext uri="{FF2B5EF4-FFF2-40B4-BE49-F238E27FC236}">
                  <a16:creationId xmlns:a16="http://schemas.microsoft.com/office/drawing/2014/main" id="{E84CCD7E-CD19-5C40-8499-A9A2BF933B3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899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0" name="Picture 69" descr="es.png">
              <a:extLst>
                <a:ext uri="{FF2B5EF4-FFF2-40B4-BE49-F238E27FC236}">
                  <a16:creationId xmlns:a16="http://schemas.microsoft.com/office/drawing/2014/main" id="{64F9DD03-F825-A14A-8939-41CEA1D3F80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610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1" name="Picture 70" descr="ee.png">
              <a:extLst>
                <a:ext uri="{FF2B5EF4-FFF2-40B4-BE49-F238E27FC236}">
                  <a16:creationId xmlns:a16="http://schemas.microsoft.com/office/drawing/2014/main" id="{686C5F97-EE26-D545-972E-35E1947B818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322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2" name="Picture 71" descr="fi.png">
              <a:extLst>
                <a:ext uri="{FF2B5EF4-FFF2-40B4-BE49-F238E27FC236}">
                  <a16:creationId xmlns:a16="http://schemas.microsoft.com/office/drawing/2014/main" id="{CAAFFB4A-3C75-C945-A251-BEE38052195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033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3" name="Picture 72" descr="fr.png">
              <a:extLst>
                <a:ext uri="{FF2B5EF4-FFF2-40B4-BE49-F238E27FC236}">
                  <a16:creationId xmlns:a16="http://schemas.microsoft.com/office/drawing/2014/main" id="{98635036-B69D-3742-9E37-5ED8FDB996C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744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4" name="Picture 73" descr="gr.png">
              <a:extLst>
                <a:ext uri="{FF2B5EF4-FFF2-40B4-BE49-F238E27FC236}">
                  <a16:creationId xmlns:a16="http://schemas.microsoft.com/office/drawing/2014/main" id="{10D8C8F8-E354-894F-A153-41AC96F6CD8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456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5" name="Picture 74" descr="hu.png">
              <a:extLst>
                <a:ext uri="{FF2B5EF4-FFF2-40B4-BE49-F238E27FC236}">
                  <a16:creationId xmlns:a16="http://schemas.microsoft.com/office/drawing/2014/main" id="{5A9BF6FD-8270-9D43-B521-8581BC3948F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167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6" name="Picture 75" descr="ie.png">
              <a:extLst>
                <a:ext uri="{FF2B5EF4-FFF2-40B4-BE49-F238E27FC236}">
                  <a16:creationId xmlns:a16="http://schemas.microsoft.com/office/drawing/2014/main" id="{14B6B9B8-9CB9-C54F-AE18-37B7E06A5C0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879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7" name="Picture 76" descr="it.png">
              <a:extLst>
                <a:ext uri="{FF2B5EF4-FFF2-40B4-BE49-F238E27FC236}">
                  <a16:creationId xmlns:a16="http://schemas.microsoft.com/office/drawing/2014/main" id="{768B3063-BAAD-1340-A865-830B2616D6F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90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8" name="Picture 77" descr="lu.png">
              <a:extLst>
                <a:ext uri="{FF2B5EF4-FFF2-40B4-BE49-F238E27FC236}">
                  <a16:creationId xmlns:a16="http://schemas.microsoft.com/office/drawing/2014/main" id="{C50D5B27-F700-0E4D-ABAC-8E7F4782345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301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9" name="Picture 78" descr="no.png">
              <a:extLst>
                <a:ext uri="{FF2B5EF4-FFF2-40B4-BE49-F238E27FC236}">
                  <a16:creationId xmlns:a16="http://schemas.microsoft.com/office/drawing/2014/main" id="{EEE21768-4FCC-884A-B1AE-22B6652D9A6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013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0" name="Picture 79" descr="nl.png">
              <a:extLst>
                <a:ext uri="{FF2B5EF4-FFF2-40B4-BE49-F238E27FC236}">
                  <a16:creationId xmlns:a16="http://schemas.microsoft.com/office/drawing/2014/main" id="{F3A8536C-BDE0-404F-837A-2693906048D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724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1" name="Picture 80" descr="pl.png">
              <a:extLst>
                <a:ext uri="{FF2B5EF4-FFF2-40B4-BE49-F238E27FC236}">
                  <a16:creationId xmlns:a16="http://schemas.microsoft.com/office/drawing/2014/main" id="{C2AC4DB9-ABEE-C04F-B4C3-09C4682EFF0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436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2" name="Picture 81" descr="pt.png">
              <a:extLst>
                <a:ext uri="{FF2B5EF4-FFF2-40B4-BE49-F238E27FC236}">
                  <a16:creationId xmlns:a16="http://schemas.microsoft.com/office/drawing/2014/main" id="{1583F378-AC2C-D048-A473-AB1BFE7EA3D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47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3" name="Picture 82" descr="cz.png">
              <a:extLst>
                <a:ext uri="{FF2B5EF4-FFF2-40B4-BE49-F238E27FC236}">
                  <a16:creationId xmlns:a16="http://schemas.microsoft.com/office/drawing/2014/main" id="{DF5F68D2-8406-374A-AD83-A239F545595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58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4" name="Picture 83" descr="ro.png">
              <a:extLst>
                <a:ext uri="{FF2B5EF4-FFF2-40B4-BE49-F238E27FC236}">
                  <a16:creationId xmlns:a16="http://schemas.microsoft.com/office/drawing/2014/main" id="{E6725D2E-4FF2-9248-8333-05CFA18C70C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570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5" name="Picture 84" descr="se.png">
              <a:extLst>
                <a:ext uri="{FF2B5EF4-FFF2-40B4-BE49-F238E27FC236}">
                  <a16:creationId xmlns:a16="http://schemas.microsoft.com/office/drawing/2014/main" id="{74AB8C92-E6A7-C144-B537-72B3915DD46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993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6" name="Picture 85" descr="ch.png">
              <a:extLst>
                <a:ext uri="{FF2B5EF4-FFF2-40B4-BE49-F238E27FC236}">
                  <a16:creationId xmlns:a16="http://schemas.microsoft.com/office/drawing/2014/main" id="{C48E0D8F-2BC8-F14C-9362-9E8607F5C1C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70442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7" name="Picture 86" descr="uk.png">
              <a:extLst>
                <a:ext uri="{FF2B5EF4-FFF2-40B4-BE49-F238E27FC236}">
                  <a16:creationId xmlns:a16="http://schemas.microsoft.com/office/drawing/2014/main" id="{E5508957-8372-AF44-9157-4F8AF0056F7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281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8" name="Picture 87">
              <a:extLst>
                <a:ext uri="{FF2B5EF4-FFF2-40B4-BE49-F238E27FC236}">
                  <a16:creationId xmlns:a16="http://schemas.microsoft.com/office/drawing/2014/main" id="{93E77BB0-CCCB-184C-8A71-2856CDD78E3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08598" y="4469696"/>
              <a:ext cx="216000" cy="144000"/>
            </a:xfrm>
            <a:prstGeom prst="rect">
              <a:avLst/>
            </a:prstGeom>
          </p:spPr>
        </p:pic>
        <p:pic>
          <p:nvPicPr>
            <p:cNvPr id="98" name="Picture 97">
              <a:extLst>
                <a:ext uri="{FF2B5EF4-FFF2-40B4-BE49-F238E27FC236}">
                  <a16:creationId xmlns:a16="http://schemas.microsoft.com/office/drawing/2014/main" id="{7D4A6225-A6BA-474B-9F8F-B55FD8A87BD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8"/>
            <a:stretch>
              <a:fillRect/>
            </a:stretch>
          </p:blipFill>
          <p:spPr>
            <a:xfrm>
              <a:off x="9768386" y="4469696"/>
              <a:ext cx="216000" cy="144000"/>
            </a:xfrm>
            <a:prstGeom prst="rect">
              <a:avLst/>
            </a:prstGeom>
          </p:spPr>
        </p:pic>
        <p:pic>
          <p:nvPicPr>
            <p:cNvPr id="99" name="Picture 98" descr="ca.png">
              <a:extLst>
                <a:ext uri="{FF2B5EF4-FFF2-40B4-BE49-F238E27FC236}">
                  <a16:creationId xmlns:a16="http://schemas.microsoft.com/office/drawing/2014/main" id="{02C75BE4-D548-4049-B4EA-FE8098E2394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89245" y="4469696"/>
              <a:ext cx="216000" cy="142807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00" name="Picture 99" descr="si.png">
              <a:extLst>
                <a:ext uri="{FF2B5EF4-FFF2-40B4-BE49-F238E27FC236}">
                  <a16:creationId xmlns:a16="http://schemas.microsoft.com/office/drawing/2014/main" id="{28548056-32EB-4547-A1E8-C49E5B25653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28174" y="4469696"/>
              <a:ext cx="217284" cy="14365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39943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2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0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43" grpId="0" build="allAtOnce"/>
      <p:bldP spid="44" grpId="0" build="allAtOnce"/>
      <p:bldP spid="45" grpId="0" build="allAtOnce"/>
      <p:bldP spid="10" grpId="0"/>
    </p:bldLst>
  </p:timing>
  <p:hf sldNum="0" hd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LEA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7">
            <a:extLst>
              <a:ext uri="{FF2B5EF4-FFF2-40B4-BE49-F238E27FC236}">
                <a16:creationId xmlns:a16="http://schemas.microsoft.com/office/drawing/2014/main" id="{DA6F988C-F9E9-488F-B04A-A6A5E348FB48}"/>
              </a:ext>
            </a:extLst>
          </p:cNvPr>
          <p:cNvSpPr/>
          <p:nvPr userDrawn="1"/>
        </p:nvSpPr>
        <p:spPr>
          <a:xfrm>
            <a:off x="0" y="0"/>
            <a:ext cx="12225338" cy="882193"/>
          </a:xfrm>
          <a:prstGeom prst="rect">
            <a:avLst/>
          </a:prstGeom>
          <a:solidFill>
            <a:srgbClr val="0032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272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FB711613-D936-4B0D-87EB-6F0E6CE9086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8D686FA-69F1-452F-8A03-7EBE0FAEF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196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CB0AC2C-C495-9D4C-B412-174B5899FD6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FD03D16-060D-4760-9512-2863FE01A681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69731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0E7C54A7-24E4-4E66-907D-44DB138DAC0D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8860" y="882193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altLang="en-US" noProof="0" dirty="0"/>
              <a:t>Click to edit Master text styles</a:t>
            </a:r>
          </a:p>
          <a:p>
            <a:pPr lvl="1"/>
            <a:r>
              <a:rPr lang="en-GB" altLang="en-US" noProof="0" dirty="0"/>
              <a:t>Second level</a:t>
            </a:r>
          </a:p>
          <a:p>
            <a:pPr lvl="2"/>
            <a:r>
              <a:rPr lang="en-GB" altLang="en-US" noProof="0" dirty="0"/>
              <a:t>Third level</a:t>
            </a:r>
          </a:p>
          <a:p>
            <a:pPr lvl="3"/>
            <a:r>
              <a:rPr lang="en-GB" altLang="en-US" noProof="0" dirty="0"/>
              <a:t>Fourth level</a:t>
            </a:r>
          </a:p>
          <a:p>
            <a:pPr lvl="4"/>
            <a:r>
              <a:rPr lang="en-GB" altLang="en-US" noProof="0" dirty="0"/>
              <a:t>Fifth level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A26AA14-B9DD-4FF8-8B2B-689FEBBACA1A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551859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0E7C54A7-24E4-4E66-907D-44DB138DAC0D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9600" y="882193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altLang="en-US" noProof="0" dirty="0"/>
              <a:t>Click to edit Master text styles</a:t>
            </a:r>
          </a:p>
          <a:p>
            <a:pPr lvl="1"/>
            <a:r>
              <a:rPr lang="en-GB" altLang="en-US" noProof="0" dirty="0"/>
              <a:t>Second level</a:t>
            </a:r>
          </a:p>
          <a:p>
            <a:pPr lvl="2"/>
            <a:r>
              <a:rPr lang="en-GB" altLang="en-US" noProof="0" dirty="0"/>
              <a:t>Third level</a:t>
            </a:r>
          </a:p>
          <a:p>
            <a:pPr lvl="3"/>
            <a:r>
              <a:rPr lang="en-GB" altLang="en-US" noProof="0" dirty="0"/>
              <a:t>Fourth level</a:t>
            </a:r>
          </a:p>
          <a:p>
            <a:pPr lvl="4"/>
            <a:r>
              <a:rPr lang="en-GB" altLang="en-US" noProof="0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DDE0A18-E398-40EE-9B5C-EFF1AB1879B0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54FC899-091E-48CC-B4A2-B442B733582F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735113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>
                <a:solidFill>
                  <a:srgbClr val="003249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9A1B071-1AF1-4E5C-847C-81B99F1817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18859" y="1673225"/>
            <a:ext cx="5804673" cy="431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302"/>
            </a:lvl6pPr>
            <a:lvl7pPr>
              <a:defRPr sz="1302"/>
            </a:lvl7pPr>
            <a:lvl8pPr>
              <a:defRPr sz="1302"/>
            </a:lvl8pPr>
            <a:lvl9pPr>
              <a:defRPr sz="1302"/>
            </a:lvl9pPr>
          </a:lstStyle>
          <a:p>
            <a:pPr lvl="0"/>
            <a:r>
              <a:rPr lang="en-US" noProof="0" dirty="0"/>
              <a:t>Click to edit </a:t>
            </a:r>
            <a:r>
              <a:rPr lang="en-GB" noProof="0" dirty="0"/>
              <a:t>Master</a:t>
            </a:r>
            <a:r>
              <a:rPr lang="en-US" noProof="0" dirty="0"/>
              <a:t> text styles</a:t>
            </a:r>
          </a:p>
          <a:p>
            <a:pPr lvl="1"/>
            <a:r>
              <a:rPr lang="en-GB" noProof="0" dirty="0"/>
              <a:t>Second</a:t>
            </a:r>
            <a:r>
              <a:rPr lang="en-US" noProof="0" dirty="0"/>
              <a:t> level</a:t>
            </a:r>
          </a:p>
          <a:p>
            <a:pPr lvl="2"/>
            <a:r>
              <a:rPr lang="en-US" noProof="0" dirty="0"/>
              <a:t>Third </a:t>
            </a:r>
            <a:r>
              <a:rPr lang="en-GB" noProof="0" dirty="0"/>
              <a:t>level</a:t>
            </a:r>
          </a:p>
          <a:p>
            <a:pPr lvl="3"/>
            <a:r>
              <a:rPr lang="en-GB" noProof="0" dirty="0"/>
              <a:t>Fourth</a:t>
            </a:r>
            <a:r>
              <a:rPr lang="en-US" noProof="0" dirty="0"/>
              <a:t> level</a:t>
            </a:r>
          </a:p>
          <a:p>
            <a:pPr lvl="4"/>
            <a:r>
              <a:rPr lang="en-GB" noProof="0" dirty="0"/>
              <a:t>Fifth</a:t>
            </a:r>
            <a:r>
              <a:rPr lang="en-US" noProof="0" dirty="0"/>
              <a:t> level</a:t>
            </a:r>
            <a:endParaRPr lang="en-GB" noProof="0" dirty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1FECB638-90E0-45FF-9E57-2E1BEA99D0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27279" y="1673225"/>
            <a:ext cx="5762854" cy="431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302"/>
            </a:lvl6pPr>
            <a:lvl7pPr>
              <a:defRPr sz="1302"/>
            </a:lvl7pPr>
            <a:lvl8pPr>
              <a:defRPr sz="1302"/>
            </a:lvl8pPr>
            <a:lvl9pPr>
              <a:defRPr sz="1302"/>
            </a:lvl9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FE92DEE-E179-466F-A2E3-A937D4BD20BC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A69D56B-45C7-41CE-AF85-CFBD7346FBEF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292598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_COLOUR_BG1">
    <p:bg>
      <p:bgPr>
        <a:solidFill>
          <a:srgbClr val="E8E9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0E7C54A7-24E4-4E66-907D-44DB138DAC0D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9600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altLang="en-US" noProof="0" dirty="0"/>
              <a:t>Click to edit Master text styles</a:t>
            </a:r>
          </a:p>
          <a:p>
            <a:pPr lvl="1"/>
            <a:r>
              <a:rPr lang="en-GB" altLang="en-US" noProof="0" dirty="0"/>
              <a:t>Second level</a:t>
            </a:r>
          </a:p>
          <a:p>
            <a:pPr lvl="2"/>
            <a:r>
              <a:rPr lang="en-GB" altLang="en-US" noProof="0" dirty="0"/>
              <a:t>Third level</a:t>
            </a:r>
          </a:p>
          <a:p>
            <a:pPr lvl="3"/>
            <a:r>
              <a:rPr lang="en-GB" altLang="en-US" noProof="0" dirty="0"/>
              <a:t>Fourth level</a:t>
            </a:r>
          </a:p>
          <a:p>
            <a:pPr lvl="4"/>
            <a:r>
              <a:rPr lang="en-GB" altLang="en-US" noProof="0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A993C77-CBED-4B2B-A114-59C4D8D6CE97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1B86A34-E450-424B-A07C-89D1870D3D25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550020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LEAR_COLOUR_BG2">
    <p:bg>
      <p:bgPr>
        <a:solidFill>
          <a:srgbClr val="76C8A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8770F7F7-54D2-419E-ACE8-1E203802996C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8860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solidFill>
                  <a:srgbClr val="006762"/>
                </a:solidFill>
              </a:defRPr>
            </a:lvl1pPr>
            <a:lvl2pPr>
              <a:defRPr sz="1800">
                <a:solidFill>
                  <a:srgbClr val="006762"/>
                </a:solidFill>
              </a:defRPr>
            </a:lvl2pPr>
            <a:lvl3pPr>
              <a:defRPr sz="1800">
                <a:solidFill>
                  <a:srgbClr val="006762"/>
                </a:solidFill>
              </a:defRPr>
            </a:lvl3pPr>
            <a:lvl4pPr>
              <a:defRPr sz="1800">
                <a:solidFill>
                  <a:srgbClr val="006762"/>
                </a:solidFill>
              </a:defRPr>
            </a:lvl4pPr>
            <a:lvl5pPr>
              <a:defRPr sz="1800">
                <a:solidFill>
                  <a:srgbClr val="006762"/>
                </a:solidFill>
              </a:defRPr>
            </a:lvl5pPr>
          </a:lstStyle>
          <a:p>
            <a:pPr lvl="0"/>
            <a:r>
              <a:rPr lang="en-GB" altLang="en-US" noProof="0" dirty="0"/>
              <a:t>Click to edit Master text styles</a:t>
            </a:r>
          </a:p>
          <a:p>
            <a:pPr lvl="1"/>
            <a:r>
              <a:rPr lang="en-GB" altLang="en-US" noProof="0" dirty="0"/>
              <a:t>Second level</a:t>
            </a:r>
          </a:p>
          <a:p>
            <a:pPr lvl="2"/>
            <a:r>
              <a:rPr lang="en-GB" altLang="en-US" noProof="0" dirty="0"/>
              <a:t>Third level</a:t>
            </a:r>
          </a:p>
          <a:p>
            <a:pPr lvl="3"/>
            <a:r>
              <a:rPr lang="en-GB" altLang="en-US" noProof="0" dirty="0"/>
              <a:t>Fourth level</a:t>
            </a:r>
          </a:p>
          <a:p>
            <a:pPr lvl="4"/>
            <a:r>
              <a:rPr lang="en-GB" altLang="en-US" noProof="0" dirty="0"/>
              <a:t>Fifth level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CE16786-8A3C-4C82-B63C-69D03B24564C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128B05E-06E9-4FF8-9E34-30F8C9AD5155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811226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_COLOUR_BG3">
    <p:bg>
      <p:bgPr>
        <a:solidFill>
          <a:srgbClr val="F1666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424FBA6A-9B37-4307-AF0B-2FB195B99602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8860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solidFill>
                  <a:srgbClr val="960136"/>
                </a:solidFill>
              </a:defRPr>
            </a:lvl1pPr>
            <a:lvl2pPr>
              <a:defRPr sz="1800">
                <a:solidFill>
                  <a:srgbClr val="960136"/>
                </a:solidFill>
              </a:defRPr>
            </a:lvl2pPr>
            <a:lvl3pPr>
              <a:defRPr sz="1800">
                <a:solidFill>
                  <a:srgbClr val="960136"/>
                </a:solidFill>
              </a:defRPr>
            </a:lvl3pPr>
            <a:lvl4pPr>
              <a:defRPr sz="1800">
                <a:solidFill>
                  <a:srgbClr val="960136"/>
                </a:solidFill>
              </a:defRPr>
            </a:lvl4pPr>
            <a:lvl5pPr>
              <a:defRPr sz="1800">
                <a:solidFill>
                  <a:srgbClr val="960136"/>
                </a:solidFill>
              </a:defRPr>
            </a:lvl5pPr>
          </a:lstStyle>
          <a:p>
            <a:pPr lvl="0"/>
            <a:r>
              <a:rPr lang="en-GB" altLang="en-US" noProof="0" dirty="0"/>
              <a:t>Click to edit Master text styles</a:t>
            </a:r>
          </a:p>
          <a:p>
            <a:pPr lvl="1"/>
            <a:r>
              <a:rPr lang="en-GB" altLang="en-US" noProof="0" dirty="0"/>
              <a:t>Second level</a:t>
            </a:r>
          </a:p>
          <a:p>
            <a:pPr lvl="2"/>
            <a:r>
              <a:rPr lang="en-GB" altLang="en-US" noProof="0" dirty="0"/>
              <a:t>Third level</a:t>
            </a:r>
          </a:p>
          <a:p>
            <a:pPr lvl="3"/>
            <a:r>
              <a:rPr lang="en-GB" altLang="en-US" noProof="0" dirty="0"/>
              <a:t>Fourth level</a:t>
            </a:r>
          </a:p>
          <a:p>
            <a:pPr lvl="4"/>
            <a:r>
              <a:rPr lang="en-GB" altLang="en-US" noProof="0" dirty="0"/>
              <a:t>Fifth level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8935B88-E3A5-4B18-A1DA-E525414B3B33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9DC6253-9DAC-40B0-A41B-C4BC48EE2683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8144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Picture 91">
            <a:extLst>
              <a:ext uri="{FF2B5EF4-FFF2-40B4-BE49-F238E27FC236}">
                <a16:creationId xmlns:a16="http://schemas.microsoft.com/office/drawing/2014/main" id="{0CCE86EE-FAF5-8242-9AAA-84B411A46D4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4" name="Rectangle 38">
            <a:extLst>
              <a:ext uri="{FF2B5EF4-FFF2-40B4-BE49-F238E27FC236}">
                <a16:creationId xmlns:a16="http://schemas.microsoft.com/office/drawing/2014/main" id="{9C759BF4-95BD-4497-8F73-35566BC9CAF7}"/>
              </a:ext>
            </a:extLst>
          </p:cNvPr>
          <p:cNvSpPr/>
          <p:nvPr userDrawn="1"/>
        </p:nvSpPr>
        <p:spPr>
          <a:xfrm>
            <a:off x="-2" y="0"/>
            <a:ext cx="12225339" cy="6858000"/>
          </a:xfrm>
          <a:prstGeom prst="rect">
            <a:avLst/>
          </a:prstGeom>
          <a:solidFill>
            <a:srgbClr val="003249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chemeClr val="lt1">
                  <a:alpha val="60000"/>
                </a:schemeClr>
              </a:solidFill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07D574C9-96B2-42EF-A9BC-D62E458D5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pic>
        <p:nvPicPr>
          <p:cNvPr id="32" name="Picture 58">
            <a:extLst>
              <a:ext uri="{FF2B5EF4-FFF2-40B4-BE49-F238E27FC236}">
                <a16:creationId xmlns:a16="http://schemas.microsoft.com/office/drawing/2014/main" id="{A9766FEA-5C39-42C1-9AEE-A80D8B6D13B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09754-3A1E-461E-B289-FE7FC85C2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000"/>
            <a:ext cx="11795828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4" name="Text Box 38">
            <a:extLst>
              <a:ext uri="{FF2B5EF4-FFF2-40B4-BE49-F238E27FC236}">
                <a16:creationId xmlns:a16="http://schemas.microsoft.com/office/drawing/2014/main" id="{CC8E513C-B257-4001-A64F-C4F555784E6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5939" y="6201716"/>
            <a:ext cx="375149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rIns="0">
            <a:spAutoFit/>
          </a:bodyPr>
          <a:lstStyle/>
          <a:p>
            <a:pPr lvl="2" algn="r">
              <a:spcBef>
                <a:spcPct val="50000"/>
              </a:spcBef>
            </a:pPr>
            <a:fld id="{BBA2E11D-44E1-43DD-A173-928128880055}" type="slidenum">
              <a:rPr lang="en-GB" sz="800" noProof="1" smtClean="0">
                <a:solidFill>
                  <a:srgbClr val="8197A6"/>
                </a:solidFill>
                <a:latin typeface="Arial" charset="0"/>
                <a:ea typeface="Arial" charset="0"/>
                <a:cs typeface="Arial" charset="0"/>
              </a:rPr>
              <a:pPr lvl="2" algn="r">
                <a:spcBef>
                  <a:spcPct val="50000"/>
                </a:spcBef>
              </a:pPr>
              <a:t>‹#›</a:t>
            </a:fld>
            <a:endParaRPr lang="en-GB" sz="800" b="0" i="0" noProof="0" dirty="0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275813CB-4394-43D3-A6B9-ACE26136B241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325E3871-9DD3-4380-BBB0-9E0A8BFDF550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3" name="Group 62">
            <a:extLst>
              <a:ext uri="{FF2B5EF4-FFF2-40B4-BE49-F238E27FC236}">
                <a16:creationId xmlns:a16="http://schemas.microsoft.com/office/drawing/2014/main" id="{61873755-77D2-7D48-99A1-3F0D7902F7E5}"/>
              </a:ext>
            </a:extLst>
          </p:cNvPr>
          <p:cNvGrpSpPr/>
          <p:nvPr userDrawn="1"/>
        </p:nvGrpSpPr>
        <p:grpSpPr>
          <a:xfrm>
            <a:off x="226688" y="6569736"/>
            <a:ext cx="9628745" cy="144114"/>
            <a:chOff x="1076500" y="4469696"/>
            <a:chExt cx="9628745" cy="144114"/>
          </a:xfrm>
        </p:grpSpPr>
        <p:pic>
          <p:nvPicPr>
            <p:cNvPr id="65" name="Picture 64" descr="de.png">
              <a:extLst>
                <a:ext uri="{FF2B5EF4-FFF2-40B4-BE49-F238E27FC236}">
                  <a16:creationId xmlns:a16="http://schemas.microsoft.com/office/drawing/2014/main" id="{E193B19F-9EA7-C04A-B6E1-E8493812339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65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6" name="Picture 65" descr="at.png">
              <a:extLst>
                <a:ext uri="{FF2B5EF4-FFF2-40B4-BE49-F238E27FC236}">
                  <a16:creationId xmlns:a16="http://schemas.microsoft.com/office/drawing/2014/main" id="{BE4D4226-1484-894D-A57B-DF3CA0AEEA8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476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7" name="Picture 66" descr="be.png">
              <a:extLst>
                <a:ext uri="{FF2B5EF4-FFF2-40B4-BE49-F238E27FC236}">
                  <a16:creationId xmlns:a16="http://schemas.microsoft.com/office/drawing/2014/main" id="{CEB1C35B-A1B4-0D49-9F9A-EBE869AA06A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187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8" name="Picture 67" descr="dk.png">
              <a:extLst>
                <a:ext uri="{FF2B5EF4-FFF2-40B4-BE49-F238E27FC236}">
                  <a16:creationId xmlns:a16="http://schemas.microsoft.com/office/drawing/2014/main" id="{77471C13-DD1F-3A45-BC46-C08FDA20333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899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9" name="Picture 68" descr="es.png">
              <a:extLst>
                <a:ext uri="{FF2B5EF4-FFF2-40B4-BE49-F238E27FC236}">
                  <a16:creationId xmlns:a16="http://schemas.microsoft.com/office/drawing/2014/main" id="{19BEDE25-37C8-C04F-A9F9-4836374CE6E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610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0" name="Picture 69" descr="ee.png">
              <a:extLst>
                <a:ext uri="{FF2B5EF4-FFF2-40B4-BE49-F238E27FC236}">
                  <a16:creationId xmlns:a16="http://schemas.microsoft.com/office/drawing/2014/main" id="{731ED53B-A8E5-8746-8B18-868E3939807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322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1" name="Picture 70" descr="fi.png">
              <a:extLst>
                <a:ext uri="{FF2B5EF4-FFF2-40B4-BE49-F238E27FC236}">
                  <a16:creationId xmlns:a16="http://schemas.microsoft.com/office/drawing/2014/main" id="{3DD470AD-8BA3-354E-96A9-EACC81BA737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033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2" name="Picture 71" descr="fr.png">
              <a:extLst>
                <a:ext uri="{FF2B5EF4-FFF2-40B4-BE49-F238E27FC236}">
                  <a16:creationId xmlns:a16="http://schemas.microsoft.com/office/drawing/2014/main" id="{7488A28E-83DC-D84A-AF92-F323BB68BD0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744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3" name="Picture 72" descr="gr.png">
              <a:extLst>
                <a:ext uri="{FF2B5EF4-FFF2-40B4-BE49-F238E27FC236}">
                  <a16:creationId xmlns:a16="http://schemas.microsoft.com/office/drawing/2014/main" id="{7BE53EFB-834C-B148-BA0D-1101E67FD5E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456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4" name="Picture 73" descr="hu.png">
              <a:extLst>
                <a:ext uri="{FF2B5EF4-FFF2-40B4-BE49-F238E27FC236}">
                  <a16:creationId xmlns:a16="http://schemas.microsoft.com/office/drawing/2014/main" id="{7B981BCF-7994-754E-94CB-E04B6C9FA6E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167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5" name="Picture 74" descr="ie.png">
              <a:extLst>
                <a:ext uri="{FF2B5EF4-FFF2-40B4-BE49-F238E27FC236}">
                  <a16:creationId xmlns:a16="http://schemas.microsoft.com/office/drawing/2014/main" id="{03DCBA8B-803C-A244-8E76-CDA502AB189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879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6" name="Picture 75" descr="it.png">
              <a:extLst>
                <a:ext uri="{FF2B5EF4-FFF2-40B4-BE49-F238E27FC236}">
                  <a16:creationId xmlns:a16="http://schemas.microsoft.com/office/drawing/2014/main" id="{8ACC76C5-A2F5-BB42-863E-CDED5BB6304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90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7" name="Picture 76" descr="lu.png">
              <a:extLst>
                <a:ext uri="{FF2B5EF4-FFF2-40B4-BE49-F238E27FC236}">
                  <a16:creationId xmlns:a16="http://schemas.microsoft.com/office/drawing/2014/main" id="{B08DA397-697F-DF44-9F75-47F9E99D8F1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301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8" name="Picture 77" descr="no.png">
              <a:extLst>
                <a:ext uri="{FF2B5EF4-FFF2-40B4-BE49-F238E27FC236}">
                  <a16:creationId xmlns:a16="http://schemas.microsoft.com/office/drawing/2014/main" id="{8253A672-7057-114B-A847-EFB1DC7557B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013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9" name="Picture 78" descr="nl.png">
              <a:extLst>
                <a:ext uri="{FF2B5EF4-FFF2-40B4-BE49-F238E27FC236}">
                  <a16:creationId xmlns:a16="http://schemas.microsoft.com/office/drawing/2014/main" id="{701C9B59-FE02-FC4A-A5B9-B6769E324D0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724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0" name="Picture 79" descr="pl.png">
              <a:extLst>
                <a:ext uri="{FF2B5EF4-FFF2-40B4-BE49-F238E27FC236}">
                  <a16:creationId xmlns:a16="http://schemas.microsoft.com/office/drawing/2014/main" id="{36F70CAB-D276-EF47-92BB-4323FF59683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436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1" name="Picture 80" descr="pt.png">
              <a:extLst>
                <a:ext uri="{FF2B5EF4-FFF2-40B4-BE49-F238E27FC236}">
                  <a16:creationId xmlns:a16="http://schemas.microsoft.com/office/drawing/2014/main" id="{C7F3D8B4-851A-AF49-B59B-8E8259E3602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47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2" name="Picture 81" descr="cz.png">
              <a:extLst>
                <a:ext uri="{FF2B5EF4-FFF2-40B4-BE49-F238E27FC236}">
                  <a16:creationId xmlns:a16="http://schemas.microsoft.com/office/drawing/2014/main" id="{844C8E73-19C0-8645-BA2C-9A2AE13016F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58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3" name="Picture 82" descr="ro.png">
              <a:extLst>
                <a:ext uri="{FF2B5EF4-FFF2-40B4-BE49-F238E27FC236}">
                  <a16:creationId xmlns:a16="http://schemas.microsoft.com/office/drawing/2014/main" id="{E654A66D-2732-E344-B843-6CE13AAC680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570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4" name="Picture 83" descr="se.png">
              <a:extLst>
                <a:ext uri="{FF2B5EF4-FFF2-40B4-BE49-F238E27FC236}">
                  <a16:creationId xmlns:a16="http://schemas.microsoft.com/office/drawing/2014/main" id="{A024F0CF-1EFB-9148-9695-6CAA150C585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993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5" name="Picture 84" descr="ch.png">
              <a:extLst>
                <a:ext uri="{FF2B5EF4-FFF2-40B4-BE49-F238E27FC236}">
                  <a16:creationId xmlns:a16="http://schemas.microsoft.com/office/drawing/2014/main" id="{AA23EA42-BF26-D747-A010-8F9D8D9057C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70442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6" name="Picture 85" descr="uk.png">
              <a:extLst>
                <a:ext uri="{FF2B5EF4-FFF2-40B4-BE49-F238E27FC236}">
                  <a16:creationId xmlns:a16="http://schemas.microsoft.com/office/drawing/2014/main" id="{8CFFF940-BC23-CD46-9090-334560F7BA9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281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7" name="Picture 86">
              <a:extLst>
                <a:ext uri="{FF2B5EF4-FFF2-40B4-BE49-F238E27FC236}">
                  <a16:creationId xmlns:a16="http://schemas.microsoft.com/office/drawing/2014/main" id="{20AB05E4-2BE8-DE46-B436-FE570335B0F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08598" y="4469696"/>
              <a:ext cx="216000" cy="144000"/>
            </a:xfrm>
            <a:prstGeom prst="rect">
              <a:avLst/>
            </a:prstGeom>
          </p:spPr>
        </p:pic>
        <p:pic>
          <p:nvPicPr>
            <p:cNvPr id="88" name="Picture 87">
              <a:extLst>
                <a:ext uri="{FF2B5EF4-FFF2-40B4-BE49-F238E27FC236}">
                  <a16:creationId xmlns:a16="http://schemas.microsoft.com/office/drawing/2014/main" id="{2D163D4C-EE71-9744-BE99-D166BF8ADE7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8"/>
            <a:stretch>
              <a:fillRect/>
            </a:stretch>
          </p:blipFill>
          <p:spPr>
            <a:xfrm>
              <a:off x="9768386" y="4469696"/>
              <a:ext cx="216000" cy="144000"/>
            </a:xfrm>
            <a:prstGeom prst="rect">
              <a:avLst/>
            </a:prstGeom>
          </p:spPr>
        </p:pic>
        <p:pic>
          <p:nvPicPr>
            <p:cNvPr id="89" name="Picture 88" descr="ca.png">
              <a:extLst>
                <a:ext uri="{FF2B5EF4-FFF2-40B4-BE49-F238E27FC236}">
                  <a16:creationId xmlns:a16="http://schemas.microsoft.com/office/drawing/2014/main" id="{A559A498-3191-894A-810C-BD4AE5EEB4C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89245" y="4469696"/>
              <a:ext cx="216000" cy="142807"/>
            </a:xfrm>
            <a:prstGeom prst="rect">
              <a:avLst/>
            </a:prstGeom>
            <a:ln>
              <a:noFill/>
            </a:ln>
          </p:spPr>
        </p:pic>
        <p:pic>
          <p:nvPicPr>
            <p:cNvPr id="90" name="Picture 89" descr="si.png">
              <a:extLst>
                <a:ext uri="{FF2B5EF4-FFF2-40B4-BE49-F238E27FC236}">
                  <a16:creationId xmlns:a16="http://schemas.microsoft.com/office/drawing/2014/main" id="{A0422BBB-5084-E44D-8BE9-72C53820AD6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28174" y="4469696"/>
              <a:ext cx="217284" cy="143656"/>
            </a:xfrm>
            <a:prstGeom prst="rect">
              <a:avLst/>
            </a:prstGeom>
          </p:spPr>
        </p:pic>
      </p:grpSp>
      <p:pic>
        <p:nvPicPr>
          <p:cNvPr id="91" name="Picture 90">
            <a:extLst>
              <a:ext uri="{FF2B5EF4-FFF2-40B4-BE49-F238E27FC236}">
                <a16:creationId xmlns:a16="http://schemas.microsoft.com/office/drawing/2014/main" id="{AD8FAFFC-0223-1740-BEBD-B739458582D9}"/>
              </a:ext>
            </a:extLst>
          </p:cNvPr>
          <p:cNvPicPr>
            <a:picLocks noChangeAspect="1"/>
          </p:cNvPicPr>
          <p:nvPr userDrawn="1"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3245" y="6585917"/>
            <a:ext cx="1636920" cy="105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871545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_COLOUR_BG4">
    <p:bg>
      <p:bgPr>
        <a:solidFill>
          <a:srgbClr val="FFCC4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BAD5E32-67F7-433E-80AC-7E81CA1D6CA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B7504A-25CB-4BBC-AA4B-1A27FA922557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8860" y="882192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solidFill>
                  <a:srgbClr val="A75534"/>
                </a:solidFill>
              </a:defRPr>
            </a:lvl1pPr>
            <a:lvl2pPr>
              <a:defRPr sz="1800">
                <a:solidFill>
                  <a:srgbClr val="A75534"/>
                </a:solidFill>
              </a:defRPr>
            </a:lvl2pPr>
            <a:lvl3pPr>
              <a:defRPr sz="1800">
                <a:solidFill>
                  <a:srgbClr val="A75534"/>
                </a:solidFill>
              </a:defRPr>
            </a:lvl3pPr>
            <a:lvl4pPr>
              <a:defRPr sz="1800">
                <a:solidFill>
                  <a:srgbClr val="A75534"/>
                </a:solidFill>
              </a:defRPr>
            </a:lvl4pPr>
            <a:lvl5pPr>
              <a:defRPr sz="1800">
                <a:solidFill>
                  <a:srgbClr val="A75534"/>
                </a:solidFill>
              </a:defRPr>
            </a:lvl5pPr>
          </a:lstStyle>
          <a:p>
            <a:pPr lvl="0"/>
            <a:r>
              <a:rPr lang="en-GB" altLang="en-US" noProof="0" dirty="0"/>
              <a:t>Click to edit Master text styles</a:t>
            </a:r>
          </a:p>
          <a:p>
            <a:pPr lvl="1"/>
            <a:r>
              <a:rPr lang="en-GB" altLang="en-US" noProof="0" dirty="0"/>
              <a:t>Second level</a:t>
            </a:r>
          </a:p>
          <a:p>
            <a:pPr lvl="2"/>
            <a:r>
              <a:rPr lang="en-GB" altLang="en-US" noProof="0" dirty="0"/>
              <a:t>Third level</a:t>
            </a:r>
          </a:p>
          <a:p>
            <a:pPr lvl="3"/>
            <a:r>
              <a:rPr lang="en-GB" altLang="en-US" noProof="0" dirty="0"/>
              <a:t>Fourth level</a:t>
            </a:r>
          </a:p>
          <a:p>
            <a:pPr lvl="4"/>
            <a:r>
              <a:rPr lang="en-GB" altLang="en-US" noProof="0" dirty="0"/>
              <a:t>Fifth level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13C96752-03D4-47C1-AF65-AB9BE9940335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99C38FE-3D95-4F29-9E13-19A29AD5EFC2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376914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_COLOUR_BG5">
    <p:bg>
      <p:bgPr>
        <a:solidFill>
          <a:srgbClr val="6DCF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BAD5E32-67F7-433E-80AC-7E81CA1D6CA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BA34D9EA-0CED-4E85-B2F0-17341F16C1AB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8860" y="882192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solidFill>
                  <a:srgbClr val="1E3378"/>
                </a:solidFill>
              </a:defRPr>
            </a:lvl1pPr>
            <a:lvl2pPr>
              <a:defRPr sz="1800">
                <a:solidFill>
                  <a:srgbClr val="1E3378"/>
                </a:solidFill>
              </a:defRPr>
            </a:lvl2pPr>
            <a:lvl3pPr>
              <a:defRPr sz="1800">
                <a:solidFill>
                  <a:srgbClr val="1E3378"/>
                </a:solidFill>
              </a:defRPr>
            </a:lvl3pPr>
            <a:lvl4pPr>
              <a:defRPr sz="1800">
                <a:solidFill>
                  <a:srgbClr val="1E3378"/>
                </a:solidFill>
              </a:defRPr>
            </a:lvl4pPr>
            <a:lvl5pPr>
              <a:defRPr sz="1800">
                <a:solidFill>
                  <a:srgbClr val="1E3378"/>
                </a:solidFill>
              </a:defRPr>
            </a:lvl5pPr>
          </a:lstStyle>
          <a:p>
            <a:pPr lvl="0"/>
            <a:r>
              <a:rPr lang="en-GB" altLang="en-US" noProof="0" dirty="0"/>
              <a:t>Click to edit Master text styles</a:t>
            </a:r>
          </a:p>
          <a:p>
            <a:pPr lvl="1"/>
            <a:r>
              <a:rPr lang="en-GB" altLang="en-US" noProof="0" dirty="0"/>
              <a:t>Second level</a:t>
            </a:r>
          </a:p>
          <a:p>
            <a:pPr lvl="2"/>
            <a:r>
              <a:rPr lang="en-GB" altLang="en-US" noProof="0" dirty="0"/>
              <a:t>Third level</a:t>
            </a:r>
          </a:p>
          <a:p>
            <a:pPr lvl="3"/>
            <a:r>
              <a:rPr lang="en-GB" altLang="en-US" noProof="0" dirty="0"/>
              <a:t>Fourth level</a:t>
            </a:r>
          </a:p>
          <a:p>
            <a:pPr lvl="4"/>
            <a:r>
              <a:rPr lang="en-GB" altLang="en-US" noProof="0" dirty="0"/>
              <a:t>Fifth level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F711926-946D-4031-95C0-4DF8DCFCC3F0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03F0612-5267-4585-B281-9C491C4E1A35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173689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LOSING1">
    <p:bg>
      <p:bgPr>
        <a:solidFill>
          <a:srgbClr val="6DCF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>
            <a:extLst>
              <a:ext uri="{FF2B5EF4-FFF2-40B4-BE49-F238E27FC236}">
                <a16:creationId xmlns:a16="http://schemas.microsoft.com/office/drawing/2014/main" id="{49F9D6BA-4369-4A77-B906-1DB3998CAEE6}"/>
              </a:ext>
            </a:extLst>
          </p:cNvPr>
          <p:cNvSpPr/>
          <p:nvPr userDrawn="1"/>
        </p:nvSpPr>
        <p:spPr>
          <a:xfrm>
            <a:off x="-369664" y="0"/>
            <a:ext cx="12595002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1D3BEF3-BA94-4314-8B5C-E1B50DD15057}"/>
              </a:ext>
            </a:extLst>
          </p:cNvPr>
          <p:cNvSpPr/>
          <p:nvPr userDrawn="1"/>
        </p:nvSpPr>
        <p:spPr>
          <a:xfrm flipH="1">
            <a:off x="4699115" y="2011304"/>
            <a:ext cx="2827109" cy="2819035"/>
          </a:xfrm>
          <a:prstGeom prst="rect">
            <a:avLst/>
          </a:prstGeom>
          <a:solidFill>
            <a:schemeClr val="bg1"/>
          </a:solidFill>
          <a:ln w="9525">
            <a:solidFill>
              <a:srgbClr val="0032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72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9F16787-8A53-41D0-B7DB-805E3E72C17B}"/>
              </a:ext>
            </a:extLst>
          </p:cNvPr>
          <p:cNvSpPr txBox="1">
            <a:spLocks/>
          </p:cNvSpPr>
          <p:nvPr userDrawn="1"/>
        </p:nvSpPr>
        <p:spPr>
          <a:xfrm>
            <a:off x="4699115" y="4524207"/>
            <a:ext cx="2820471" cy="314495"/>
          </a:xfrm>
          <a:prstGeom prst="rect">
            <a:avLst/>
          </a:prstGeom>
        </p:spPr>
        <p:txBody>
          <a:bodyPr vert="horz" lIns="66151" tIns="33076" rIns="66151" bIns="33076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GB" sz="1013" dirty="0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7BEF393-6511-46BA-9E6C-1CDE034CBF68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4699115" y="2041527"/>
            <a:ext cx="2827111" cy="2359024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 sz="2140" b="0" baseline="0">
                <a:solidFill>
                  <a:srgbClr val="003249"/>
                </a:solidFill>
                <a:latin typeface="Arial" charset="0"/>
                <a:ea typeface="Arial" charset="0"/>
                <a:cs typeface="Arial" charset="0"/>
              </a:defRPr>
            </a:lvl1pPr>
            <a:lvl2pPr marL="330738" indent="0">
              <a:buNone/>
              <a:defRPr sz="1447" b="1"/>
            </a:lvl2pPr>
            <a:lvl3pPr marL="661477" indent="0">
              <a:buNone/>
              <a:defRPr sz="1302" b="1"/>
            </a:lvl3pPr>
            <a:lvl4pPr marL="992215" indent="0">
              <a:buNone/>
              <a:defRPr sz="1157" b="1"/>
            </a:lvl4pPr>
            <a:lvl5pPr marL="1322954" indent="0">
              <a:buNone/>
              <a:defRPr sz="1157" b="1"/>
            </a:lvl5pPr>
            <a:lvl6pPr marL="1653692" indent="0">
              <a:buNone/>
              <a:defRPr sz="1157" b="1"/>
            </a:lvl6pPr>
            <a:lvl7pPr marL="1984431" indent="0">
              <a:buNone/>
              <a:defRPr sz="1157" b="1"/>
            </a:lvl7pPr>
            <a:lvl8pPr marL="2315169" indent="0">
              <a:buNone/>
              <a:defRPr sz="1157" b="1"/>
            </a:lvl8pPr>
            <a:lvl9pPr marL="2645908" indent="0">
              <a:buNone/>
              <a:defRPr sz="1157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142739B0-932D-4E43-A871-586E86D63CDA}"/>
              </a:ext>
            </a:extLst>
          </p:cNvPr>
          <p:cNvSpPr txBox="1">
            <a:spLocks/>
          </p:cNvSpPr>
          <p:nvPr userDrawn="1"/>
        </p:nvSpPr>
        <p:spPr>
          <a:xfrm>
            <a:off x="4699115" y="1740025"/>
            <a:ext cx="2827111" cy="261521"/>
          </a:xfrm>
          <a:prstGeom prst="rect">
            <a:avLst/>
          </a:prstGeom>
        </p:spPr>
        <p:txBody>
          <a:bodyPr vert="horz" lIns="66151" tIns="33076" rIns="66151" bIns="33076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796" dirty="0">
                <a:solidFill>
                  <a:srgbClr val="8197A6"/>
                </a:solidFill>
                <a:latin typeface="Arial" charset="0"/>
                <a:ea typeface="Arial" charset="0"/>
                <a:cs typeface="Arial" charset="0"/>
              </a:rPr>
              <a:t>Produced by</a:t>
            </a:r>
            <a:endParaRPr lang="en-US" sz="796" dirty="0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495EE1E9-8C9C-4791-ADEC-8A6CB2EB49B2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4699115" y="4406774"/>
            <a:ext cx="2827111" cy="423565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500" b="0" baseline="0">
                <a:solidFill>
                  <a:srgbClr val="003249"/>
                </a:solidFill>
                <a:latin typeface="Arial" charset="0"/>
                <a:ea typeface="Arial" charset="0"/>
                <a:cs typeface="Arial" charset="0"/>
              </a:defRPr>
            </a:lvl1pPr>
            <a:lvl2pPr marL="330738" indent="0">
              <a:buNone/>
              <a:defRPr sz="1447" b="1"/>
            </a:lvl2pPr>
            <a:lvl3pPr marL="661477" indent="0">
              <a:buNone/>
              <a:defRPr sz="1302" b="1"/>
            </a:lvl3pPr>
            <a:lvl4pPr marL="992215" indent="0">
              <a:buNone/>
              <a:defRPr sz="1157" b="1"/>
            </a:lvl4pPr>
            <a:lvl5pPr marL="1322954" indent="0">
              <a:buNone/>
              <a:defRPr sz="1157" b="1"/>
            </a:lvl5pPr>
            <a:lvl6pPr marL="1653692" indent="0">
              <a:buNone/>
              <a:defRPr sz="1157" b="1"/>
            </a:lvl6pPr>
            <a:lvl7pPr marL="1984431" indent="0">
              <a:buNone/>
              <a:defRPr sz="1157" b="1"/>
            </a:lvl7pPr>
            <a:lvl8pPr marL="2315169" indent="0">
              <a:buNone/>
              <a:defRPr sz="1157" b="1"/>
            </a:lvl8pPr>
            <a:lvl9pPr marL="2645908" indent="0">
              <a:buNone/>
              <a:defRPr sz="1157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3574040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F73144F-B6DA-43DE-8986-0AB5D2CDA49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6000" y="154800"/>
            <a:ext cx="10108800" cy="565200"/>
          </a:xfrm>
        </p:spPr>
        <p:txBody>
          <a:bodyPr/>
          <a:lstStyle>
            <a:lvl1pPr algn="l">
              <a:defRPr sz="30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B4E70818-9563-4F06-956D-FEFEF006586A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8262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altLang="en-US" noProof="0" dirty="0"/>
              <a:t>Click to edit Master text styles</a:t>
            </a:r>
          </a:p>
          <a:p>
            <a:pPr lvl="1"/>
            <a:r>
              <a:rPr lang="en-GB" altLang="en-US" noProof="0" dirty="0"/>
              <a:t>Second level</a:t>
            </a:r>
          </a:p>
          <a:p>
            <a:pPr lvl="2"/>
            <a:r>
              <a:rPr lang="en-GB" altLang="en-US" noProof="0" dirty="0"/>
              <a:t>Third level</a:t>
            </a:r>
          </a:p>
          <a:p>
            <a:pPr lvl="3"/>
            <a:r>
              <a:rPr lang="en-GB" altLang="en-US" noProof="0" dirty="0"/>
              <a:t>Fourth level</a:t>
            </a:r>
          </a:p>
          <a:p>
            <a:pPr lvl="4"/>
            <a:r>
              <a:rPr lang="en-GB" altLang="en-US" noProof="0" dirty="0"/>
              <a:t>Fifth level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61AD377-1350-4EFA-894B-5CEA5EA7AA40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065235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LEAR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0E7C54A7-24E4-4E66-907D-44DB138DAC0D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9600" y="882193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altLang="en-US" noProof="0" dirty="0"/>
              <a:t>Click to edit Master text styles</a:t>
            </a:r>
          </a:p>
          <a:p>
            <a:pPr lvl="1"/>
            <a:r>
              <a:rPr lang="en-GB" altLang="en-US" noProof="0" dirty="0"/>
              <a:t>Second level</a:t>
            </a:r>
          </a:p>
          <a:p>
            <a:pPr lvl="2"/>
            <a:r>
              <a:rPr lang="en-GB" altLang="en-US" noProof="0" dirty="0"/>
              <a:t>Third level</a:t>
            </a:r>
          </a:p>
          <a:p>
            <a:pPr lvl="3"/>
            <a:r>
              <a:rPr lang="en-GB" altLang="en-US" noProof="0" dirty="0"/>
              <a:t>Fourth level</a:t>
            </a:r>
          </a:p>
          <a:p>
            <a:pPr lvl="4"/>
            <a:r>
              <a:rPr lang="en-GB" altLang="en-US" noProof="0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DDE0A18-E398-40EE-9B5C-EFF1AB1879B0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54FC899-091E-48CC-B4A2-B442B733582F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711019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69">
            <a:extLst>
              <a:ext uri="{FF2B5EF4-FFF2-40B4-BE49-F238E27FC236}">
                <a16:creationId xmlns:a16="http://schemas.microsoft.com/office/drawing/2014/main" id="{62C2602F-BC1F-4AC9-8F8F-37D4246EC5C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12229200" cy="6878925"/>
          </a:xfrm>
          <a:prstGeom prst="rect">
            <a:avLst/>
          </a:prstGeom>
        </p:spPr>
      </p:pic>
      <p:sp>
        <p:nvSpPr>
          <p:cNvPr id="90" name="Rectangle 4">
            <a:extLst>
              <a:ext uri="{FF2B5EF4-FFF2-40B4-BE49-F238E27FC236}">
                <a16:creationId xmlns:a16="http://schemas.microsoft.com/office/drawing/2014/main" id="{FBF93EDD-5149-43C3-AE03-E4F5F512FE93}"/>
              </a:ext>
            </a:extLst>
          </p:cNvPr>
          <p:cNvSpPr/>
          <p:nvPr userDrawn="1"/>
        </p:nvSpPr>
        <p:spPr>
          <a:xfrm>
            <a:off x="1" y="-2"/>
            <a:ext cx="12225338" cy="6878925"/>
          </a:xfrm>
          <a:prstGeom prst="rect">
            <a:avLst/>
          </a:prstGeom>
          <a:solidFill>
            <a:srgbClr val="003249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56323" name="Rectangle 2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118699" y="5258117"/>
            <a:ext cx="10627380" cy="38145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Font typeface="Verdana" pitchFamily="34" charset="0"/>
              <a:buNone/>
              <a:defRPr sz="1736"/>
            </a:lvl1pPr>
          </a:lstStyle>
          <a:p>
            <a:pPr lvl="0"/>
            <a:r>
              <a:rPr lang="en-GB" noProof="0" dirty="0" err="1"/>
              <a:t>SubTitle</a:t>
            </a:r>
            <a:endParaRPr lang="en-GB" noProof="0" dirty="0"/>
          </a:p>
        </p:txBody>
      </p:sp>
      <p:sp>
        <p:nvSpPr>
          <p:cNvPr id="56325" name="Rectangle 6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126000" y="3351588"/>
            <a:ext cx="11865600" cy="707886"/>
          </a:xfrm>
          <a:prstGeom prst="rect">
            <a:avLst/>
          </a:prstGeom>
        </p:spPr>
        <p:txBody>
          <a:bodyPr/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 dirty="0"/>
              <a:t>NAME YOUR PRESENTATION</a:t>
            </a:r>
          </a:p>
        </p:txBody>
      </p:sp>
      <p:sp>
        <p:nvSpPr>
          <p:cNvPr id="56347" name="Text Box 27"/>
          <p:cNvSpPr txBox="1">
            <a:spLocks noChangeArrowheads="1"/>
          </p:cNvSpPr>
          <p:nvPr userDrawn="1"/>
        </p:nvSpPr>
        <p:spPr bwMode="auto">
          <a:xfrm>
            <a:off x="844737" y="642937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noProof="0" dirty="0"/>
          </a:p>
        </p:txBody>
      </p:sp>
      <p:cxnSp>
        <p:nvCxnSpPr>
          <p:cNvPr id="121" name="Straight Connector 64">
            <a:extLst>
              <a:ext uri="{FF2B5EF4-FFF2-40B4-BE49-F238E27FC236}">
                <a16:creationId xmlns:a16="http://schemas.microsoft.com/office/drawing/2014/main" id="{6B88ADAB-0C9C-4BC9-A42C-A57312626145}"/>
              </a:ext>
            </a:extLst>
          </p:cNvPr>
          <p:cNvCxnSpPr>
            <a:cxnSpLocks/>
          </p:cNvCxnSpPr>
          <p:nvPr userDrawn="1"/>
        </p:nvCxnSpPr>
        <p:spPr>
          <a:xfrm>
            <a:off x="222041" y="6422971"/>
            <a:ext cx="11768092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152">
            <a:extLst>
              <a:ext uri="{FF2B5EF4-FFF2-40B4-BE49-F238E27FC236}">
                <a16:creationId xmlns:a16="http://schemas.microsoft.com/office/drawing/2014/main" id="{357F7D0F-2D50-4418-8EB4-564A4B2CEE5B}"/>
              </a:ext>
            </a:extLst>
          </p:cNvPr>
          <p:cNvCxnSpPr>
            <a:cxnSpLocks/>
          </p:cNvCxnSpPr>
          <p:nvPr userDrawn="1"/>
        </p:nvCxnSpPr>
        <p:spPr>
          <a:xfrm>
            <a:off x="223200" y="4106871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 Box 24">
            <a:extLst>
              <a:ext uri="{FF2B5EF4-FFF2-40B4-BE49-F238E27FC236}">
                <a16:creationId xmlns:a16="http://schemas.microsoft.com/office/drawing/2014/main" id="{7D33984A-D43C-428F-AB4A-04E5B59FAE7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833582" y="5406990"/>
            <a:ext cx="227947" cy="276999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algn="r">
              <a:spcBef>
                <a:spcPts val="0"/>
              </a:spcBef>
            </a:pPr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44" name="Text Box 25">
            <a:extLst>
              <a:ext uri="{FF2B5EF4-FFF2-40B4-BE49-F238E27FC236}">
                <a16:creationId xmlns:a16="http://schemas.microsoft.com/office/drawing/2014/main" id="{7AB46881-5DF0-4A35-AA27-0D32ECF8235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811453" y="6156809"/>
            <a:ext cx="227948" cy="276999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algn="r">
              <a:spcBef>
                <a:spcPts val="0"/>
              </a:spcBef>
            </a:pPr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45" name="Text Box 99">
            <a:extLst>
              <a:ext uri="{FF2B5EF4-FFF2-40B4-BE49-F238E27FC236}">
                <a16:creationId xmlns:a16="http://schemas.microsoft.com/office/drawing/2014/main" id="{D9FE3E1C-24B3-4F63-846C-260B4220AAC5}"/>
              </a:ext>
            </a:extLst>
          </p:cNvPr>
          <p:cNvSpPr/>
          <p:nvPr userDrawn="1"/>
        </p:nvSpPr>
        <p:spPr>
          <a:xfrm>
            <a:off x="11125001" y="5811879"/>
            <a:ext cx="914400" cy="217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0" name="Text Box 58"/>
          <p:cNvSpPr txBox="1">
            <a:spLocks noChangeArrowheads="1"/>
          </p:cNvSpPr>
          <p:nvPr userDrawn="1"/>
        </p:nvSpPr>
        <p:spPr bwMode="auto">
          <a:xfrm>
            <a:off x="223200" y="6213933"/>
            <a:ext cx="6706956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anchor="b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800" noProof="0" dirty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ESA UNCLASSIFIED - For ESA Official Use Only</a:t>
            </a:r>
          </a:p>
        </p:txBody>
      </p:sp>
      <p:sp>
        <p:nvSpPr>
          <p:cNvPr id="4" name="Text Box 34">
            <a:extLst>
              <a:ext uri="{FF2B5EF4-FFF2-40B4-BE49-F238E27FC236}">
                <a16:creationId xmlns:a16="http://schemas.microsoft.com/office/drawing/2014/main" id="{936521E2-36D7-4AF3-B70B-FA4D9649E46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664495" y="6202800"/>
            <a:ext cx="29110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it-IT" sz="800" noProof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fld id="{FDAC5C42-9B53-4063-AF51-A40D4C64F718}" type="slidenum">
              <a:rPr lang="it-IT" sz="800" noProof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GB" sz="800" noProof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3" name="Picture 6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pic>
        <p:nvPicPr>
          <p:cNvPr id="65" name="Picture 5">
            <a:extLst>
              <a:ext uri="{FF2B5EF4-FFF2-40B4-BE49-F238E27FC236}">
                <a16:creationId xmlns:a16="http://schemas.microsoft.com/office/drawing/2014/main" id="{BBC9EEE5-B210-445C-81EF-FEA569E56083}"/>
              </a:ext>
            </a:extLst>
          </p:cNvPr>
          <p:cNvPicPr>
            <a:picLocks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41396" cy="1044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/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860" y="6465593"/>
            <a:ext cx="9956800" cy="405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5359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6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6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56323" grpId="0">
        <p:tmplLst>
          <p:tmpl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3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563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325" grpId="0"/>
      <p:bldP spid="43" grpId="0" build="allAtOnce"/>
      <p:bldP spid="44" grpId="0" build="allAtOnce"/>
      <p:bldP spid="45" grpId="0" build="allAtOnce"/>
      <p:bldP spid="10" grpId="0"/>
    </p:bldLst>
  </p:timing>
  <p:hf sldNum="0" hdr="0" dt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LEA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7">
            <a:extLst>
              <a:ext uri="{FF2B5EF4-FFF2-40B4-BE49-F238E27FC236}">
                <a16:creationId xmlns:a16="http://schemas.microsoft.com/office/drawing/2014/main" id="{DA6F988C-F9E9-488F-B04A-A6A5E348FB48}"/>
              </a:ext>
            </a:extLst>
          </p:cNvPr>
          <p:cNvSpPr/>
          <p:nvPr userDrawn="1"/>
        </p:nvSpPr>
        <p:spPr>
          <a:xfrm>
            <a:off x="0" y="0"/>
            <a:ext cx="12225338" cy="882193"/>
          </a:xfrm>
          <a:prstGeom prst="rect">
            <a:avLst/>
          </a:prstGeom>
          <a:solidFill>
            <a:srgbClr val="0032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272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FB711613-D936-4B0D-87EB-6F0E6CE9086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8D686FA-69F1-452F-8A03-7EBE0FAEF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196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CB0AC2C-C495-9D4C-B412-174B5899FD6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FD03D16-060D-4760-9512-2863FE01A681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889426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0E7C54A7-24E4-4E66-907D-44DB138DAC0D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8860" y="882193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altLang="en-US" noProof="0" dirty="0"/>
              <a:t>Click to edit Master text styles</a:t>
            </a:r>
          </a:p>
          <a:p>
            <a:pPr lvl="1"/>
            <a:r>
              <a:rPr lang="en-GB" altLang="en-US" noProof="0" dirty="0"/>
              <a:t>Second level</a:t>
            </a:r>
          </a:p>
          <a:p>
            <a:pPr lvl="2"/>
            <a:r>
              <a:rPr lang="en-GB" altLang="en-US" noProof="0" dirty="0"/>
              <a:t>Third level</a:t>
            </a:r>
          </a:p>
          <a:p>
            <a:pPr lvl="3"/>
            <a:r>
              <a:rPr lang="en-GB" altLang="en-US" noProof="0" dirty="0"/>
              <a:t>Fourth level</a:t>
            </a:r>
          </a:p>
          <a:p>
            <a:pPr lvl="4"/>
            <a:r>
              <a:rPr lang="en-GB" altLang="en-US" noProof="0" dirty="0"/>
              <a:t>Fifth level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A26AA14-B9DD-4FF8-8B2B-689FEBBACA1A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436939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0E7C54A7-24E4-4E66-907D-44DB138DAC0D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9600" y="882193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altLang="en-US" noProof="0" dirty="0"/>
              <a:t>Click to edit Master text styles</a:t>
            </a:r>
          </a:p>
          <a:p>
            <a:pPr lvl="1"/>
            <a:r>
              <a:rPr lang="en-GB" altLang="en-US" noProof="0" dirty="0"/>
              <a:t>Second level</a:t>
            </a:r>
          </a:p>
          <a:p>
            <a:pPr lvl="2"/>
            <a:r>
              <a:rPr lang="en-GB" altLang="en-US" noProof="0" dirty="0"/>
              <a:t>Third level</a:t>
            </a:r>
          </a:p>
          <a:p>
            <a:pPr lvl="3"/>
            <a:r>
              <a:rPr lang="en-GB" altLang="en-US" noProof="0" dirty="0"/>
              <a:t>Fourth level</a:t>
            </a:r>
          </a:p>
          <a:p>
            <a:pPr lvl="4"/>
            <a:r>
              <a:rPr lang="en-GB" altLang="en-US" noProof="0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DDE0A18-E398-40EE-9B5C-EFF1AB1879B0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54FC899-091E-48CC-B4A2-B442B733582F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746894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>
                <a:solidFill>
                  <a:srgbClr val="003249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9A1B071-1AF1-4E5C-847C-81B99F1817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18859" y="1673225"/>
            <a:ext cx="5804673" cy="431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302"/>
            </a:lvl6pPr>
            <a:lvl7pPr>
              <a:defRPr sz="1302"/>
            </a:lvl7pPr>
            <a:lvl8pPr>
              <a:defRPr sz="1302"/>
            </a:lvl8pPr>
            <a:lvl9pPr>
              <a:defRPr sz="1302"/>
            </a:lvl9pPr>
          </a:lstStyle>
          <a:p>
            <a:pPr lvl="0"/>
            <a:r>
              <a:rPr lang="en-US" noProof="0" dirty="0"/>
              <a:t>Click to edit </a:t>
            </a:r>
            <a:r>
              <a:rPr lang="en-GB" noProof="0" dirty="0"/>
              <a:t>Master</a:t>
            </a:r>
            <a:r>
              <a:rPr lang="en-US" noProof="0" dirty="0"/>
              <a:t> text styles</a:t>
            </a:r>
          </a:p>
          <a:p>
            <a:pPr lvl="1"/>
            <a:r>
              <a:rPr lang="en-GB" noProof="0" dirty="0"/>
              <a:t>Second</a:t>
            </a:r>
            <a:r>
              <a:rPr lang="en-US" noProof="0" dirty="0"/>
              <a:t> level</a:t>
            </a:r>
          </a:p>
          <a:p>
            <a:pPr lvl="2"/>
            <a:r>
              <a:rPr lang="en-US" noProof="0" dirty="0"/>
              <a:t>Third </a:t>
            </a:r>
            <a:r>
              <a:rPr lang="en-GB" noProof="0" dirty="0"/>
              <a:t>level</a:t>
            </a:r>
          </a:p>
          <a:p>
            <a:pPr lvl="3"/>
            <a:r>
              <a:rPr lang="en-GB" noProof="0" dirty="0"/>
              <a:t>Fourth</a:t>
            </a:r>
            <a:r>
              <a:rPr lang="en-US" noProof="0" dirty="0"/>
              <a:t> level</a:t>
            </a:r>
          </a:p>
          <a:p>
            <a:pPr lvl="4"/>
            <a:r>
              <a:rPr lang="en-GB" noProof="0" dirty="0"/>
              <a:t>Fifth</a:t>
            </a:r>
            <a:r>
              <a:rPr lang="en-US" noProof="0" dirty="0"/>
              <a:t> level</a:t>
            </a:r>
            <a:endParaRPr lang="en-GB" noProof="0" dirty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1FECB638-90E0-45FF-9E57-2E1BEA99D0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27279" y="1673225"/>
            <a:ext cx="5762854" cy="431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302"/>
            </a:lvl6pPr>
            <a:lvl7pPr>
              <a:defRPr sz="1302"/>
            </a:lvl7pPr>
            <a:lvl8pPr>
              <a:defRPr sz="1302"/>
            </a:lvl8pPr>
            <a:lvl9pPr>
              <a:defRPr sz="1302"/>
            </a:lvl9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FE92DEE-E179-466F-A2E3-A937D4BD20BC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A69D56B-45C7-41CE-AF85-CFBD7346FBEF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2841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 BG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Picture 91">
            <a:extLst>
              <a:ext uri="{FF2B5EF4-FFF2-40B4-BE49-F238E27FC236}">
                <a16:creationId xmlns:a16="http://schemas.microsoft.com/office/drawing/2014/main" id="{AE1A4AD3-76D1-0746-83B3-49CBFBCC32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5613"/>
          <a:stretch/>
        </p:blipFill>
        <p:spPr>
          <a:xfrm>
            <a:off x="0" y="-1"/>
            <a:ext cx="12191999" cy="6858001"/>
          </a:xfrm>
          <a:prstGeom prst="rect">
            <a:avLst/>
          </a:prstGeom>
        </p:spPr>
      </p:pic>
      <p:sp>
        <p:nvSpPr>
          <p:cNvPr id="34" name="Rectangle 38">
            <a:extLst>
              <a:ext uri="{FF2B5EF4-FFF2-40B4-BE49-F238E27FC236}">
                <a16:creationId xmlns:a16="http://schemas.microsoft.com/office/drawing/2014/main" id="{9C759BF4-95BD-4497-8F73-35566BC9CAF7}"/>
              </a:ext>
            </a:extLst>
          </p:cNvPr>
          <p:cNvSpPr/>
          <p:nvPr userDrawn="1"/>
        </p:nvSpPr>
        <p:spPr>
          <a:xfrm>
            <a:off x="-1" y="0"/>
            <a:ext cx="12222000" cy="6858000"/>
          </a:xfrm>
          <a:prstGeom prst="rect">
            <a:avLst/>
          </a:prstGeom>
          <a:solidFill>
            <a:srgbClr val="003249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chemeClr val="lt1">
                  <a:alpha val="60000"/>
                </a:schemeClr>
              </a:solidFill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07D574C9-96B2-42EF-A9BC-D62E458D5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09754-3A1E-461E-B289-FE7FC85C2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000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pic>
        <p:nvPicPr>
          <p:cNvPr id="32" name="Picture 58">
            <a:extLst>
              <a:ext uri="{FF2B5EF4-FFF2-40B4-BE49-F238E27FC236}">
                <a16:creationId xmlns:a16="http://schemas.microsoft.com/office/drawing/2014/main" id="{A9766FEA-5C39-42C1-9AEE-A80D8B6D13B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sp>
        <p:nvSpPr>
          <p:cNvPr id="5" name="Text Box 38">
            <a:extLst>
              <a:ext uri="{FF2B5EF4-FFF2-40B4-BE49-F238E27FC236}">
                <a16:creationId xmlns:a16="http://schemas.microsoft.com/office/drawing/2014/main" id="{7EAA3B37-8161-430C-A74C-2E26E270DE0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5939" y="6201716"/>
            <a:ext cx="375149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rIns="0">
            <a:spAutoFit/>
          </a:bodyPr>
          <a:lstStyle/>
          <a:p>
            <a:pPr lvl="2" algn="r">
              <a:spcBef>
                <a:spcPct val="50000"/>
              </a:spcBef>
            </a:pPr>
            <a:fld id="{BBA2E11D-44E1-43DD-A173-928128880055}" type="slidenum">
              <a:rPr lang="en-GB" sz="800" noProof="1" smtClean="0">
                <a:solidFill>
                  <a:srgbClr val="8197A6"/>
                </a:solidFill>
                <a:latin typeface="Arial" charset="0"/>
                <a:ea typeface="Arial" charset="0"/>
                <a:cs typeface="Arial" charset="0"/>
              </a:rPr>
              <a:pPr lvl="2" algn="r">
                <a:spcBef>
                  <a:spcPct val="50000"/>
                </a:spcBef>
              </a:pPr>
              <a:t>‹#›</a:t>
            </a:fld>
            <a:endParaRPr lang="en-GB" sz="800" b="0" i="0" noProof="0" dirty="0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E5880B0D-A6A8-4687-98E2-A96E60FA37AA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049C1B0E-6D53-4CDD-9145-B0B42CF57C06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4" name="Group 63">
            <a:extLst>
              <a:ext uri="{FF2B5EF4-FFF2-40B4-BE49-F238E27FC236}">
                <a16:creationId xmlns:a16="http://schemas.microsoft.com/office/drawing/2014/main" id="{61873755-77D2-7D48-99A1-3F0D7902F7E5}"/>
              </a:ext>
            </a:extLst>
          </p:cNvPr>
          <p:cNvGrpSpPr/>
          <p:nvPr userDrawn="1"/>
        </p:nvGrpSpPr>
        <p:grpSpPr>
          <a:xfrm>
            <a:off x="226688" y="6569736"/>
            <a:ext cx="9628745" cy="144114"/>
            <a:chOff x="1076500" y="4469696"/>
            <a:chExt cx="9628745" cy="144114"/>
          </a:xfrm>
        </p:grpSpPr>
        <p:pic>
          <p:nvPicPr>
            <p:cNvPr id="65" name="Picture 64" descr="de.png">
              <a:extLst>
                <a:ext uri="{FF2B5EF4-FFF2-40B4-BE49-F238E27FC236}">
                  <a16:creationId xmlns:a16="http://schemas.microsoft.com/office/drawing/2014/main" id="{E193B19F-9EA7-C04A-B6E1-E8493812339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65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6" name="Picture 65" descr="at.png">
              <a:extLst>
                <a:ext uri="{FF2B5EF4-FFF2-40B4-BE49-F238E27FC236}">
                  <a16:creationId xmlns:a16="http://schemas.microsoft.com/office/drawing/2014/main" id="{BE4D4226-1484-894D-A57B-DF3CA0AEEA8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476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7" name="Picture 66" descr="be.png">
              <a:extLst>
                <a:ext uri="{FF2B5EF4-FFF2-40B4-BE49-F238E27FC236}">
                  <a16:creationId xmlns:a16="http://schemas.microsoft.com/office/drawing/2014/main" id="{CEB1C35B-A1B4-0D49-9F9A-EBE869AA06A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187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8" name="Picture 67" descr="dk.png">
              <a:extLst>
                <a:ext uri="{FF2B5EF4-FFF2-40B4-BE49-F238E27FC236}">
                  <a16:creationId xmlns:a16="http://schemas.microsoft.com/office/drawing/2014/main" id="{77471C13-DD1F-3A45-BC46-C08FDA20333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899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9" name="Picture 68" descr="es.png">
              <a:extLst>
                <a:ext uri="{FF2B5EF4-FFF2-40B4-BE49-F238E27FC236}">
                  <a16:creationId xmlns:a16="http://schemas.microsoft.com/office/drawing/2014/main" id="{19BEDE25-37C8-C04F-A9F9-4836374CE6E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610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0" name="Picture 69" descr="ee.png">
              <a:extLst>
                <a:ext uri="{FF2B5EF4-FFF2-40B4-BE49-F238E27FC236}">
                  <a16:creationId xmlns:a16="http://schemas.microsoft.com/office/drawing/2014/main" id="{731ED53B-A8E5-8746-8B18-868E3939807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322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1" name="Picture 70" descr="fi.png">
              <a:extLst>
                <a:ext uri="{FF2B5EF4-FFF2-40B4-BE49-F238E27FC236}">
                  <a16:creationId xmlns:a16="http://schemas.microsoft.com/office/drawing/2014/main" id="{3DD470AD-8BA3-354E-96A9-EACC81BA737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033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2" name="Picture 71" descr="fr.png">
              <a:extLst>
                <a:ext uri="{FF2B5EF4-FFF2-40B4-BE49-F238E27FC236}">
                  <a16:creationId xmlns:a16="http://schemas.microsoft.com/office/drawing/2014/main" id="{7488A28E-83DC-D84A-AF92-F323BB68BD0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744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3" name="Picture 72" descr="gr.png">
              <a:extLst>
                <a:ext uri="{FF2B5EF4-FFF2-40B4-BE49-F238E27FC236}">
                  <a16:creationId xmlns:a16="http://schemas.microsoft.com/office/drawing/2014/main" id="{7BE53EFB-834C-B148-BA0D-1101E67FD5E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456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4" name="Picture 73" descr="hu.png">
              <a:extLst>
                <a:ext uri="{FF2B5EF4-FFF2-40B4-BE49-F238E27FC236}">
                  <a16:creationId xmlns:a16="http://schemas.microsoft.com/office/drawing/2014/main" id="{7B981BCF-7994-754E-94CB-E04B6C9FA6E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167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5" name="Picture 74" descr="ie.png">
              <a:extLst>
                <a:ext uri="{FF2B5EF4-FFF2-40B4-BE49-F238E27FC236}">
                  <a16:creationId xmlns:a16="http://schemas.microsoft.com/office/drawing/2014/main" id="{03DCBA8B-803C-A244-8E76-CDA502AB189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879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6" name="Picture 75" descr="it.png">
              <a:extLst>
                <a:ext uri="{FF2B5EF4-FFF2-40B4-BE49-F238E27FC236}">
                  <a16:creationId xmlns:a16="http://schemas.microsoft.com/office/drawing/2014/main" id="{8ACC76C5-A2F5-BB42-863E-CDED5BB6304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90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7" name="Picture 76" descr="lu.png">
              <a:extLst>
                <a:ext uri="{FF2B5EF4-FFF2-40B4-BE49-F238E27FC236}">
                  <a16:creationId xmlns:a16="http://schemas.microsoft.com/office/drawing/2014/main" id="{B08DA397-697F-DF44-9F75-47F9E99D8F1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301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8" name="Picture 77" descr="no.png">
              <a:extLst>
                <a:ext uri="{FF2B5EF4-FFF2-40B4-BE49-F238E27FC236}">
                  <a16:creationId xmlns:a16="http://schemas.microsoft.com/office/drawing/2014/main" id="{8253A672-7057-114B-A847-EFB1DC7557B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013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9" name="Picture 78" descr="nl.png">
              <a:extLst>
                <a:ext uri="{FF2B5EF4-FFF2-40B4-BE49-F238E27FC236}">
                  <a16:creationId xmlns:a16="http://schemas.microsoft.com/office/drawing/2014/main" id="{701C9B59-FE02-FC4A-A5B9-B6769E324D0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724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0" name="Picture 79" descr="pl.png">
              <a:extLst>
                <a:ext uri="{FF2B5EF4-FFF2-40B4-BE49-F238E27FC236}">
                  <a16:creationId xmlns:a16="http://schemas.microsoft.com/office/drawing/2014/main" id="{36F70CAB-D276-EF47-92BB-4323FF59683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436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1" name="Picture 80" descr="pt.png">
              <a:extLst>
                <a:ext uri="{FF2B5EF4-FFF2-40B4-BE49-F238E27FC236}">
                  <a16:creationId xmlns:a16="http://schemas.microsoft.com/office/drawing/2014/main" id="{C7F3D8B4-851A-AF49-B59B-8E8259E3602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47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2" name="Picture 81" descr="cz.png">
              <a:extLst>
                <a:ext uri="{FF2B5EF4-FFF2-40B4-BE49-F238E27FC236}">
                  <a16:creationId xmlns:a16="http://schemas.microsoft.com/office/drawing/2014/main" id="{844C8E73-19C0-8645-BA2C-9A2AE13016F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58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3" name="Picture 82" descr="ro.png">
              <a:extLst>
                <a:ext uri="{FF2B5EF4-FFF2-40B4-BE49-F238E27FC236}">
                  <a16:creationId xmlns:a16="http://schemas.microsoft.com/office/drawing/2014/main" id="{E654A66D-2732-E344-B843-6CE13AAC680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570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4" name="Picture 83" descr="se.png">
              <a:extLst>
                <a:ext uri="{FF2B5EF4-FFF2-40B4-BE49-F238E27FC236}">
                  <a16:creationId xmlns:a16="http://schemas.microsoft.com/office/drawing/2014/main" id="{A024F0CF-1EFB-9148-9695-6CAA150C585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993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5" name="Picture 84" descr="ch.png">
              <a:extLst>
                <a:ext uri="{FF2B5EF4-FFF2-40B4-BE49-F238E27FC236}">
                  <a16:creationId xmlns:a16="http://schemas.microsoft.com/office/drawing/2014/main" id="{AA23EA42-BF26-D747-A010-8F9D8D9057C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70442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6" name="Picture 85" descr="uk.png">
              <a:extLst>
                <a:ext uri="{FF2B5EF4-FFF2-40B4-BE49-F238E27FC236}">
                  <a16:creationId xmlns:a16="http://schemas.microsoft.com/office/drawing/2014/main" id="{8CFFF940-BC23-CD46-9090-334560F7BA9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281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7" name="Picture 86">
              <a:extLst>
                <a:ext uri="{FF2B5EF4-FFF2-40B4-BE49-F238E27FC236}">
                  <a16:creationId xmlns:a16="http://schemas.microsoft.com/office/drawing/2014/main" id="{20AB05E4-2BE8-DE46-B436-FE570335B0F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08598" y="4469696"/>
              <a:ext cx="216000" cy="144000"/>
            </a:xfrm>
            <a:prstGeom prst="rect">
              <a:avLst/>
            </a:prstGeom>
          </p:spPr>
        </p:pic>
        <p:pic>
          <p:nvPicPr>
            <p:cNvPr id="88" name="Picture 87">
              <a:extLst>
                <a:ext uri="{FF2B5EF4-FFF2-40B4-BE49-F238E27FC236}">
                  <a16:creationId xmlns:a16="http://schemas.microsoft.com/office/drawing/2014/main" id="{2D163D4C-EE71-9744-BE99-D166BF8ADE7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8"/>
            <a:stretch>
              <a:fillRect/>
            </a:stretch>
          </p:blipFill>
          <p:spPr>
            <a:xfrm>
              <a:off x="9768386" y="4469696"/>
              <a:ext cx="216000" cy="144000"/>
            </a:xfrm>
            <a:prstGeom prst="rect">
              <a:avLst/>
            </a:prstGeom>
          </p:spPr>
        </p:pic>
        <p:pic>
          <p:nvPicPr>
            <p:cNvPr id="89" name="Picture 88" descr="ca.png">
              <a:extLst>
                <a:ext uri="{FF2B5EF4-FFF2-40B4-BE49-F238E27FC236}">
                  <a16:creationId xmlns:a16="http://schemas.microsoft.com/office/drawing/2014/main" id="{A559A498-3191-894A-810C-BD4AE5EEB4C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89245" y="4469696"/>
              <a:ext cx="216000" cy="142807"/>
            </a:xfrm>
            <a:prstGeom prst="rect">
              <a:avLst/>
            </a:prstGeom>
            <a:ln>
              <a:noFill/>
            </a:ln>
          </p:spPr>
        </p:pic>
        <p:pic>
          <p:nvPicPr>
            <p:cNvPr id="90" name="Picture 89" descr="si.png">
              <a:extLst>
                <a:ext uri="{FF2B5EF4-FFF2-40B4-BE49-F238E27FC236}">
                  <a16:creationId xmlns:a16="http://schemas.microsoft.com/office/drawing/2014/main" id="{A0422BBB-5084-E44D-8BE9-72C53820AD6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28174" y="4469696"/>
              <a:ext cx="217284" cy="143656"/>
            </a:xfrm>
            <a:prstGeom prst="rect">
              <a:avLst/>
            </a:prstGeom>
          </p:spPr>
        </p:pic>
      </p:grpSp>
      <p:pic>
        <p:nvPicPr>
          <p:cNvPr id="91" name="Picture 90">
            <a:extLst>
              <a:ext uri="{FF2B5EF4-FFF2-40B4-BE49-F238E27FC236}">
                <a16:creationId xmlns:a16="http://schemas.microsoft.com/office/drawing/2014/main" id="{AD8FAFFC-0223-1740-BEBD-B739458582D9}"/>
              </a:ext>
            </a:extLst>
          </p:cNvPr>
          <p:cNvPicPr>
            <a:picLocks noChangeAspect="1"/>
          </p:cNvPicPr>
          <p:nvPr userDrawn="1"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3245" y="6585917"/>
            <a:ext cx="1636920" cy="105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765989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_COLOUR_BG1">
    <p:bg>
      <p:bgPr>
        <a:solidFill>
          <a:srgbClr val="E8E9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0E7C54A7-24E4-4E66-907D-44DB138DAC0D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9600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altLang="en-US" noProof="0" dirty="0"/>
              <a:t>Click to edit Master text styles</a:t>
            </a:r>
          </a:p>
          <a:p>
            <a:pPr lvl="1"/>
            <a:r>
              <a:rPr lang="en-GB" altLang="en-US" noProof="0" dirty="0"/>
              <a:t>Second level</a:t>
            </a:r>
          </a:p>
          <a:p>
            <a:pPr lvl="2"/>
            <a:r>
              <a:rPr lang="en-GB" altLang="en-US" noProof="0" dirty="0"/>
              <a:t>Third level</a:t>
            </a:r>
          </a:p>
          <a:p>
            <a:pPr lvl="3"/>
            <a:r>
              <a:rPr lang="en-GB" altLang="en-US" noProof="0" dirty="0"/>
              <a:t>Fourth level</a:t>
            </a:r>
          </a:p>
          <a:p>
            <a:pPr lvl="4"/>
            <a:r>
              <a:rPr lang="en-GB" altLang="en-US" noProof="0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A993C77-CBED-4B2B-A114-59C4D8D6CE97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1B86A34-E450-424B-A07C-89D1870D3D25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678195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LEAR_COLOUR_BG2">
    <p:bg>
      <p:bgPr>
        <a:solidFill>
          <a:srgbClr val="76C8A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8770F7F7-54D2-419E-ACE8-1E203802996C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8860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solidFill>
                  <a:srgbClr val="006762"/>
                </a:solidFill>
              </a:defRPr>
            </a:lvl1pPr>
            <a:lvl2pPr>
              <a:defRPr sz="1800">
                <a:solidFill>
                  <a:srgbClr val="006762"/>
                </a:solidFill>
              </a:defRPr>
            </a:lvl2pPr>
            <a:lvl3pPr>
              <a:defRPr sz="1800">
                <a:solidFill>
                  <a:srgbClr val="006762"/>
                </a:solidFill>
              </a:defRPr>
            </a:lvl3pPr>
            <a:lvl4pPr>
              <a:defRPr sz="1800">
                <a:solidFill>
                  <a:srgbClr val="006762"/>
                </a:solidFill>
              </a:defRPr>
            </a:lvl4pPr>
            <a:lvl5pPr>
              <a:defRPr sz="1800">
                <a:solidFill>
                  <a:srgbClr val="006762"/>
                </a:solidFill>
              </a:defRPr>
            </a:lvl5pPr>
          </a:lstStyle>
          <a:p>
            <a:pPr lvl="0"/>
            <a:r>
              <a:rPr lang="en-GB" altLang="en-US" noProof="0" dirty="0"/>
              <a:t>Click to edit Master text styles</a:t>
            </a:r>
          </a:p>
          <a:p>
            <a:pPr lvl="1"/>
            <a:r>
              <a:rPr lang="en-GB" altLang="en-US" noProof="0" dirty="0"/>
              <a:t>Second level</a:t>
            </a:r>
          </a:p>
          <a:p>
            <a:pPr lvl="2"/>
            <a:r>
              <a:rPr lang="en-GB" altLang="en-US" noProof="0" dirty="0"/>
              <a:t>Third level</a:t>
            </a:r>
          </a:p>
          <a:p>
            <a:pPr lvl="3"/>
            <a:r>
              <a:rPr lang="en-GB" altLang="en-US" noProof="0" dirty="0"/>
              <a:t>Fourth level</a:t>
            </a:r>
          </a:p>
          <a:p>
            <a:pPr lvl="4"/>
            <a:r>
              <a:rPr lang="en-GB" altLang="en-US" noProof="0" dirty="0"/>
              <a:t>Fifth level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CE16786-8A3C-4C82-B63C-69D03B24564C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128B05E-06E9-4FF8-9E34-30F8C9AD5155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601875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_COLOUR_BG3">
    <p:bg>
      <p:bgPr>
        <a:solidFill>
          <a:srgbClr val="F1666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424FBA6A-9B37-4307-AF0B-2FB195B99602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8860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solidFill>
                  <a:srgbClr val="960136"/>
                </a:solidFill>
              </a:defRPr>
            </a:lvl1pPr>
            <a:lvl2pPr>
              <a:defRPr sz="1800">
                <a:solidFill>
                  <a:srgbClr val="960136"/>
                </a:solidFill>
              </a:defRPr>
            </a:lvl2pPr>
            <a:lvl3pPr>
              <a:defRPr sz="1800">
                <a:solidFill>
                  <a:srgbClr val="960136"/>
                </a:solidFill>
              </a:defRPr>
            </a:lvl3pPr>
            <a:lvl4pPr>
              <a:defRPr sz="1800">
                <a:solidFill>
                  <a:srgbClr val="960136"/>
                </a:solidFill>
              </a:defRPr>
            </a:lvl4pPr>
            <a:lvl5pPr>
              <a:defRPr sz="1800">
                <a:solidFill>
                  <a:srgbClr val="960136"/>
                </a:solidFill>
              </a:defRPr>
            </a:lvl5pPr>
          </a:lstStyle>
          <a:p>
            <a:pPr lvl="0"/>
            <a:r>
              <a:rPr lang="en-GB" altLang="en-US" noProof="0" dirty="0"/>
              <a:t>Click to edit Master text styles</a:t>
            </a:r>
          </a:p>
          <a:p>
            <a:pPr lvl="1"/>
            <a:r>
              <a:rPr lang="en-GB" altLang="en-US" noProof="0" dirty="0"/>
              <a:t>Second level</a:t>
            </a:r>
          </a:p>
          <a:p>
            <a:pPr lvl="2"/>
            <a:r>
              <a:rPr lang="en-GB" altLang="en-US" noProof="0" dirty="0"/>
              <a:t>Third level</a:t>
            </a:r>
          </a:p>
          <a:p>
            <a:pPr lvl="3"/>
            <a:r>
              <a:rPr lang="en-GB" altLang="en-US" noProof="0" dirty="0"/>
              <a:t>Fourth level</a:t>
            </a:r>
          </a:p>
          <a:p>
            <a:pPr lvl="4"/>
            <a:r>
              <a:rPr lang="en-GB" altLang="en-US" noProof="0" dirty="0"/>
              <a:t>Fifth level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8935B88-E3A5-4B18-A1DA-E525414B3B33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9DC6253-9DAC-40B0-A41B-C4BC48EE2683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645356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_COLOUR_BG4">
    <p:bg>
      <p:bgPr>
        <a:solidFill>
          <a:srgbClr val="FFCC4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BAD5E32-67F7-433E-80AC-7E81CA1D6CA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B7504A-25CB-4BBC-AA4B-1A27FA922557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8860" y="882192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solidFill>
                  <a:srgbClr val="A75534"/>
                </a:solidFill>
              </a:defRPr>
            </a:lvl1pPr>
            <a:lvl2pPr>
              <a:defRPr sz="1800">
                <a:solidFill>
                  <a:srgbClr val="A75534"/>
                </a:solidFill>
              </a:defRPr>
            </a:lvl2pPr>
            <a:lvl3pPr>
              <a:defRPr sz="1800">
                <a:solidFill>
                  <a:srgbClr val="A75534"/>
                </a:solidFill>
              </a:defRPr>
            </a:lvl3pPr>
            <a:lvl4pPr>
              <a:defRPr sz="1800">
                <a:solidFill>
                  <a:srgbClr val="A75534"/>
                </a:solidFill>
              </a:defRPr>
            </a:lvl4pPr>
            <a:lvl5pPr>
              <a:defRPr sz="1800">
                <a:solidFill>
                  <a:srgbClr val="A75534"/>
                </a:solidFill>
              </a:defRPr>
            </a:lvl5pPr>
          </a:lstStyle>
          <a:p>
            <a:pPr lvl="0"/>
            <a:r>
              <a:rPr lang="en-GB" altLang="en-US" noProof="0" dirty="0"/>
              <a:t>Click to edit Master text styles</a:t>
            </a:r>
          </a:p>
          <a:p>
            <a:pPr lvl="1"/>
            <a:r>
              <a:rPr lang="en-GB" altLang="en-US" noProof="0" dirty="0"/>
              <a:t>Second level</a:t>
            </a:r>
          </a:p>
          <a:p>
            <a:pPr lvl="2"/>
            <a:r>
              <a:rPr lang="en-GB" altLang="en-US" noProof="0" dirty="0"/>
              <a:t>Third level</a:t>
            </a:r>
          </a:p>
          <a:p>
            <a:pPr lvl="3"/>
            <a:r>
              <a:rPr lang="en-GB" altLang="en-US" noProof="0" dirty="0"/>
              <a:t>Fourth level</a:t>
            </a:r>
          </a:p>
          <a:p>
            <a:pPr lvl="4"/>
            <a:r>
              <a:rPr lang="en-GB" altLang="en-US" noProof="0" dirty="0"/>
              <a:t>Fifth level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13C96752-03D4-47C1-AF65-AB9BE9940335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99C38FE-3D95-4F29-9E13-19A29AD5EFC2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042741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_COLOUR_BG5">
    <p:bg>
      <p:bgPr>
        <a:solidFill>
          <a:srgbClr val="6DCF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BAD5E32-67F7-433E-80AC-7E81CA1D6CA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BA34D9EA-0CED-4E85-B2F0-17341F16C1AB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8860" y="882192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solidFill>
                  <a:srgbClr val="1E3378"/>
                </a:solidFill>
              </a:defRPr>
            </a:lvl1pPr>
            <a:lvl2pPr>
              <a:defRPr sz="1800">
                <a:solidFill>
                  <a:srgbClr val="1E3378"/>
                </a:solidFill>
              </a:defRPr>
            </a:lvl2pPr>
            <a:lvl3pPr>
              <a:defRPr sz="1800">
                <a:solidFill>
                  <a:srgbClr val="1E3378"/>
                </a:solidFill>
              </a:defRPr>
            </a:lvl3pPr>
            <a:lvl4pPr>
              <a:defRPr sz="1800">
                <a:solidFill>
                  <a:srgbClr val="1E3378"/>
                </a:solidFill>
              </a:defRPr>
            </a:lvl4pPr>
            <a:lvl5pPr>
              <a:defRPr sz="1800">
                <a:solidFill>
                  <a:srgbClr val="1E3378"/>
                </a:solidFill>
              </a:defRPr>
            </a:lvl5pPr>
          </a:lstStyle>
          <a:p>
            <a:pPr lvl="0"/>
            <a:r>
              <a:rPr lang="en-GB" altLang="en-US" noProof="0" dirty="0"/>
              <a:t>Click to edit Master text styles</a:t>
            </a:r>
          </a:p>
          <a:p>
            <a:pPr lvl="1"/>
            <a:r>
              <a:rPr lang="en-GB" altLang="en-US" noProof="0" dirty="0"/>
              <a:t>Second level</a:t>
            </a:r>
          </a:p>
          <a:p>
            <a:pPr lvl="2"/>
            <a:r>
              <a:rPr lang="en-GB" altLang="en-US" noProof="0" dirty="0"/>
              <a:t>Third level</a:t>
            </a:r>
          </a:p>
          <a:p>
            <a:pPr lvl="3"/>
            <a:r>
              <a:rPr lang="en-GB" altLang="en-US" noProof="0" dirty="0"/>
              <a:t>Fourth level</a:t>
            </a:r>
          </a:p>
          <a:p>
            <a:pPr lvl="4"/>
            <a:r>
              <a:rPr lang="en-GB" altLang="en-US" noProof="0" dirty="0"/>
              <a:t>Fifth level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F711926-946D-4031-95C0-4DF8DCFCC3F0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03F0612-5267-4585-B281-9C491C4E1A35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672303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LOSING1">
    <p:bg>
      <p:bgPr>
        <a:solidFill>
          <a:srgbClr val="6DCF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>
            <a:extLst>
              <a:ext uri="{FF2B5EF4-FFF2-40B4-BE49-F238E27FC236}">
                <a16:creationId xmlns:a16="http://schemas.microsoft.com/office/drawing/2014/main" id="{49F9D6BA-4369-4A77-B906-1DB3998CAEE6}"/>
              </a:ext>
            </a:extLst>
          </p:cNvPr>
          <p:cNvSpPr/>
          <p:nvPr userDrawn="1"/>
        </p:nvSpPr>
        <p:spPr>
          <a:xfrm>
            <a:off x="-369664" y="0"/>
            <a:ext cx="12595002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1D3BEF3-BA94-4314-8B5C-E1B50DD15057}"/>
              </a:ext>
            </a:extLst>
          </p:cNvPr>
          <p:cNvSpPr/>
          <p:nvPr userDrawn="1"/>
        </p:nvSpPr>
        <p:spPr>
          <a:xfrm flipH="1">
            <a:off x="4699115" y="2011304"/>
            <a:ext cx="2827109" cy="2819035"/>
          </a:xfrm>
          <a:prstGeom prst="rect">
            <a:avLst/>
          </a:prstGeom>
          <a:solidFill>
            <a:schemeClr val="bg1"/>
          </a:solidFill>
          <a:ln w="9525">
            <a:solidFill>
              <a:srgbClr val="0032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72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9F16787-8A53-41D0-B7DB-805E3E72C17B}"/>
              </a:ext>
            </a:extLst>
          </p:cNvPr>
          <p:cNvSpPr txBox="1">
            <a:spLocks/>
          </p:cNvSpPr>
          <p:nvPr userDrawn="1"/>
        </p:nvSpPr>
        <p:spPr>
          <a:xfrm>
            <a:off x="4699115" y="4524207"/>
            <a:ext cx="2820471" cy="314495"/>
          </a:xfrm>
          <a:prstGeom prst="rect">
            <a:avLst/>
          </a:prstGeom>
        </p:spPr>
        <p:txBody>
          <a:bodyPr vert="horz" lIns="66151" tIns="33076" rIns="66151" bIns="33076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GB" sz="1013" dirty="0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7BEF393-6511-46BA-9E6C-1CDE034CBF68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4699115" y="2041527"/>
            <a:ext cx="2827111" cy="2359024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 sz="2140" b="0" baseline="0">
                <a:solidFill>
                  <a:srgbClr val="003249"/>
                </a:solidFill>
                <a:latin typeface="Arial" charset="0"/>
                <a:ea typeface="Arial" charset="0"/>
                <a:cs typeface="Arial" charset="0"/>
              </a:defRPr>
            </a:lvl1pPr>
            <a:lvl2pPr marL="330738" indent="0">
              <a:buNone/>
              <a:defRPr sz="1447" b="1"/>
            </a:lvl2pPr>
            <a:lvl3pPr marL="661477" indent="0">
              <a:buNone/>
              <a:defRPr sz="1302" b="1"/>
            </a:lvl3pPr>
            <a:lvl4pPr marL="992215" indent="0">
              <a:buNone/>
              <a:defRPr sz="1157" b="1"/>
            </a:lvl4pPr>
            <a:lvl5pPr marL="1322954" indent="0">
              <a:buNone/>
              <a:defRPr sz="1157" b="1"/>
            </a:lvl5pPr>
            <a:lvl6pPr marL="1653692" indent="0">
              <a:buNone/>
              <a:defRPr sz="1157" b="1"/>
            </a:lvl6pPr>
            <a:lvl7pPr marL="1984431" indent="0">
              <a:buNone/>
              <a:defRPr sz="1157" b="1"/>
            </a:lvl7pPr>
            <a:lvl8pPr marL="2315169" indent="0">
              <a:buNone/>
              <a:defRPr sz="1157" b="1"/>
            </a:lvl8pPr>
            <a:lvl9pPr marL="2645908" indent="0">
              <a:buNone/>
              <a:defRPr sz="1157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142739B0-932D-4E43-A871-586E86D63CDA}"/>
              </a:ext>
            </a:extLst>
          </p:cNvPr>
          <p:cNvSpPr txBox="1">
            <a:spLocks/>
          </p:cNvSpPr>
          <p:nvPr userDrawn="1"/>
        </p:nvSpPr>
        <p:spPr>
          <a:xfrm>
            <a:off x="4699115" y="1740025"/>
            <a:ext cx="2827111" cy="261521"/>
          </a:xfrm>
          <a:prstGeom prst="rect">
            <a:avLst/>
          </a:prstGeom>
        </p:spPr>
        <p:txBody>
          <a:bodyPr vert="horz" lIns="66151" tIns="33076" rIns="66151" bIns="33076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796" dirty="0">
                <a:solidFill>
                  <a:srgbClr val="8197A6"/>
                </a:solidFill>
                <a:latin typeface="Arial" charset="0"/>
                <a:ea typeface="Arial" charset="0"/>
                <a:cs typeface="Arial" charset="0"/>
              </a:rPr>
              <a:t>Produced by</a:t>
            </a:r>
            <a:endParaRPr lang="en-US" sz="796" dirty="0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495EE1E9-8C9C-4791-ADEC-8A6CB2EB49B2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4699115" y="4406774"/>
            <a:ext cx="2827111" cy="423565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500" b="0" baseline="0">
                <a:solidFill>
                  <a:srgbClr val="003249"/>
                </a:solidFill>
                <a:latin typeface="Arial" charset="0"/>
                <a:ea typeface="Arial" charset="0"/>
                <a:cs typeface="Arial" charset="0"/>
              </a:defRPr>
            </a:lvl1pPr>
            <a:lvl2pPr marL="330738" indent="0">
              <a:buNone/>
              <a:defRPr sz="1447" b="1"/>
            </a:lvl2pPr>
            <a:lvl3pPr marL="661477" indent="0">
              <a:buNone/>
              <a:defRPr sz="1302" b="1"/>
            </a:lvl3pPr>
            <a:lvl4pPr marL="992215" indent="0">
              <a:buNone/>
              <a:defRPr sz="1157" b="1"/>
            </a:lvl4pPr>
            <a:lvl5pPr marL="1322954" indent="0">
              <a:buNone/>
              <a:defRPr sz="1157" b="1"/>
            </a:lvl5pPr>
            <a:lvl6pPr marL="1653692" indent="0">
              <a:buNone/>
              <a:defRPr sz="1157" b="1"/>
            </a:lvl6pPr>
            <a:lvl7pPr marL="1984431" indent="0">
              <a:buNone/>
              <a:defRPr sz="1157" b="1"/>
            </a:lvl7pPr>
            <a:lvl8pPr marL="2315169" indent="0">
              <a:buNone/>
              <a:defRPr sz="1157" b="1"/>
            </a:lvl8pPr>
            <a:lvl9pPr marL="2645908" indent="0">
              <a:buNone/>
              <a:defRPr sz="1157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937779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37" hidden="1">
            <a:extLst>
              <a:ext uri="{FF2B5EF4-FFF2-40B4-BE49-F238E27FC236}">
                <a16:creationId xmlns:a16="http://schemas.microsoft.com/office/drawing/2014/main" id="{978F2107-068F-4327-9136-6EB3073A4403}"/>
              </a:ext>
            </a:extLst>
          </p:cNvPr>
          <p:cNvGrpSpPr/>
          <p:nvPr userDrawn="1"/>
        </p:nvGrpSpPr>
        <p:grpSpPr>
          <a:xfrm>
            <a:off x="443470" y="3456849"/>
            <a:ext cx="11852806" cy="2970388"/>
            <a:chOff x="442260" y="3600153"/>
            <a:chExt cx="11820483" cy="2970388"/>
          </a:xfrm>
        </p:grpSpPr>
        <p:cxnSp>
          <p:nvCxnSpPr>
            <p:cNvPr id="7" name="Straight Connector 38">
              <a:extLst>
                <a:ext uri="{FF2B5EF4-FFF2-40B4-BE49-F238E27FC236}">
                  <a16:creationId xmlns:a16="http://schemas.microsoft.com/office/drawing/2014/main" id="{B5909EFF-FFE7-4DCA-BB35-2930538F8575}"/>
                </a:ext>
              </a:extLst>
            </p:cNvPr>
            <p:cNvCxnSpPr/>
            <p:nvPr userDrawn="1"/>
          </p:nvCxnSpPr>
          <p:spPr>
            <a:xfrm flipV="1">
              <a:off x="9302285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39">
              <a:extLst>
                <a:ext uri="{FF2B5EF4-FFF2-40B4-BE49-F238E27FC236}">
                  <a16:creationId xmlns:a16="http://schemas.microsoft.com/office/drawing/2014/main" id="{BBF66BD5-8EBB-4321-AEA7-778A769BCD0F}"/>
                </a:ext>
              </a:extLst>
            </p:cNvPr>
            <p:cNvCxnSpPr/>
            <p:nvPr userDrawn="1"/>
          </p:nvCxnSpPr>
          <p:spPr>
            <a:xfrm flipV="1">
              <a:off x="8773056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40">
              <a:extLst>
                <a:ext uri="{FF2B5EF4-FFF2-40B4-BE49-F238E27FC236}">
                  <a16:creationId xmlns:a16="http://schemas.microsoft.com/office/drawing/2014/main" id="{B6105F55-6F73-4EAC-A6FE-341C1EDD082D}"/>
                </a:ext>
              </a:extLst>
            </p:cNvPr>
            <p:cNvCxnSpPr/>
            <p:nvPr userDrawn="1"/>
          </p:nvCxnSpPr>
          <p:spPr>
            <a:xfrm flipV="1">
              <a:off x="8235524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41">
              <a:extLst>
                <a:ext uri="{FF2B5EF4-FFF2-40B4-BE49-F238E27FC236}">
                  <a16:creationId xmlns:a16="http://schemas.microsoft.com/office/drawing/2014/main" id="{231C4A1D-0D18-4C45-8CD2-9B482D211697}"/>
                </a:ext>
              </a:extLst>
            </p:cNvPr>
            <p:cNvCxnSpPr/>
            <p:nvPr userDrawn="1"/>
          </p:nvCxnSpPr>
          <p:spPr>
            <a:xfrm flipV="1">
              <a:off x="7866030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42">
              <a:extLst>
                <a:ext uri="{FF2B5EF4-FFF2-40B4-BE49-F238E27FC236}">
                  <a16:creationId xmlns:a16="http://schemas.microsoft.com/office/drawing/2014/main" id="{887B699A-26D9-4993-847C-C919922EE7EC}"/>
                </a:ext>
              </a:extLst>
            </p:cNvPr>
            <p:cNvCxnSpPr/>
            <p:nvPr userDrawn="1"/>
          </p:nvCxnSpPr>
          <p:spPr>
            <a:xfrm flipV="1">
              <a:off x="7498863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43">
              <a:extLst>
                <a:ext uri="{FF2B5EF4-FFF2-40B4-BE49-F238E27FC236}">
                  <a16:creationId xmlns:a16="http://schemas.microsoft.com/office/drawing/2014/main" id="{2861B340-F5C1-4BA1-BA98-8D650473066B}"/>
                </a:ext>
              </a:extLst>
            </p:cNvPr>
            <p:cNvCxnSpPr/>
            <p:nvPr userDrawn="1"/>
          </p:nvCxnSpPr>
          <p:spPr>
            <a:xfrm flipV="1">
              <a:off x="7127208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44">
              <a:extLst>
                <a:ext uri="{FF2B5EF4-FFF2-40B4-BE49-F238E27FC236}">
                  <a16:creationId xmlns:a16="http://schemas.microsoft.com/office/drawing/2014/main" id="{C3568F9F-131F-4452-A304-F5E5399BCD8C}"/>
                </a:ext>
              </a:extLst>
            </p:cNvPr>
            <p:cNvCxnSpPr/>
            <p:nvPr userDrawn="1"/>
          </p:nvCxnSpPr>
          <p:spPr>
            <a:xfrm flipV="1">
              <a:off x="6758651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45">
              <a:extLst>
                <a:ext uri="{FF2B5EF4-FFF2-40B4-BE49-F238E27FC236}">
                  <a16:creationId xmlns:a16="http://schemas.microsoft.com/office/drawing/2014/main" id="{CF836D01-B716-45B7-86B0-7412F0310BC3}"/>
                </a:ext>
              </a:extLst>
            </p:cNvPr>
            <p:cNvCxnSpPr/>
            <p:nvPr userDrawn="1"/>
          </p:nvCxnSpPr>
          <p:spPr>
            <a:xfrm flipV="1">
              <a:off x="6389469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46">
              <a:extLst>
                <a:ext uri="{FF2B5EF4-FFF2-40B4-BE49-F238E27FC236}">
                  <a16:creationId xmlns:a16="http://schemas.microsoft.com/office/drawing/2014/main" id="{456D7560-3022-407D-A56A-387D1CF7CBBE}"/>
                </a:ext>
              </a:extLst>
            </p:cNvPr>
            <p:cNvCxnSpPr/>
            <p:nvPr userDrawn="1"/>
          </p:nvCxnSpPr>
          <p:spPr>
            <a:xfrm flipV="1">
              <a:off x="6009868" y="3607282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47">
              <a:extLst>
                <a:ext uri="{FF2B5EF4-FFF2-40B4-BE49-F238E27FC236}">
                  <a16:creationId xmlns:a16="http://schemas.microsoft.com/office/drawing/2014/main" id="{C7A0A529-063D-45DD-8385-C74DBDC59E7E}"/>
                </a:ext>
              </a:extLst>
            </p:cNvPr>
            <p:cNvCxnSpPr/>
            <p:nvPr userDrawn="1"/>
          </p:nvCxnSpPr>
          <p:spPr>
            <a:xfrm flipV="1">
              <a:off x="5643989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48">
              <a:extLst>
                <a:ext uri="{FF2B5EF4-FFF2-40B4-BE49-F238E27FC236}">
                  <a16:creationId xmlns:a16="http://schemas.microsoft.com/office/drawing/2014/main" id="{A931E34D-B55F-40AD-83AF-7163B7D714F7}"/>
                </a:ext>
              </a:extLst>
            </p:cNvPr>
            <p:cNvCxnSpPr/>
            <p:nvPr userDrawn="1"/>
          </p:nvCxnSpPr>
          <p:spPr>
            <a:xfrm flipV="1">
              <a:off x="5269261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49">
              <a:extLst>
                <a:ext uri="{FF2B5EF4-FFF2-40B4-BE49-F238E27FC236}">
                  <a16:creationId xmlns:a16="http://schemas.microsoft.com/office/drawing/2014/main" id="{85C0AB43-36CD-4E1C-BBD6-F6E40C7E2D07}"/>
                </a:ext>
              </a:extLst>
            </p:cNvPr>
            <p:cNvCxnSpPr/>
            <p:nvPr userDrawn="1"/>
          </p:nvCxnSpPr>
          <p:spPr>
            <a:xfrm flipV="1">
              <a:off x="4889660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50">
              <a:extLst>
                <a:ext uri="{FF2B5EF4-FFF2-40B4-BE49-F238E27FC236}">
                  <a16:creationId xmlns:a16="http://schemas.microsoft.com/office/drawing/2014/main" id="{78CD91FC-28C9-4AC7-87D2-3236ADA79432}"/>
                </a:ext>
              </a:extLst>
            </p:cNvPr>
            <p:cNvCxnSpPr/>
            <p:nvPr userDrawn="1"/>
          </p:nvCxnSpPr>
          <p:spPr>
            <a:xfrm flipV="1">
              <a:off x="4523327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51">
              <a:extLst>
                <a:ext uri="{FF2B5EF4-FFF2-40B4-BE49-F238E27FC236}">
                  <a16:creationId xmlns:a16="http://schemas.microsoft.com/office/drawing/2014/main" id="{43CC5094-48A5-4786-A10E-9CE8FDA8F34F}"/>
                </a:ext>
              </a:extLst>
            </p:cNvPr>
            <p:cNvCxnSpPr/>
            <p:nvPr userDrawn="1"/>
          </p:nvCxnSpPr>
          <p:spPr>
            <a:xfrm flipV="1">
              <a:off x="4155926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52">
              <a:extLst>
                <a:ext uri="{FF2B5EF4-FFF2-40B4-BE49-F238E27FC236}">
                  <a16:creationId xmlns:a16="http://schemas.microsoft.com/office/drawing/2014/main" id="{B1CF75A4-9F1F-48F6-AFDA-C7897F2C1B55}"/>
                </a:ext>
              </a:extLst>
            </p:cNvPr>
            <p:cNvCxnSpPr/>
            <p:nvPr userDrawn="1"/>
          </p:nvCxnSpPr>
          <p:spPr>
            <a:xfrm flipV="1">
              <a:off x="3786582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53">
              <a:extLst>
                <a:ext uri="{FF2B5EF4-FFF2-40B4-BE49-F238E27FC236}">
                  <a16:creationId xmlns:a16="http://schemas.microsoft.com/office/drawing/2014/main" id="{D8B3EC32-3BCC-4CF3-A8AB-D5695C387FB1}"/>
                </a:ext>
              </a:extLst>
            </p:cNvPr>
            <p:cNvCxnSpPr/>
            <p:nvPr userDrawn="1"/>
          </p:nvCxnSpPr>
          <p:spPr>
            <a:xfrm flipV="1">
              <a:off x="3420490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54">
              <a:extLst>
                <a:ext uri="{FF2B5EF4-FFF2-40B4-BE49-F238E27FC236}">
                  <a16:creationId xmlns:a16="http://schemas.microsoft.com/office/drawing/2014/main" id="{646D2636-826F-4188-AECD-8E9F547C330E}"/>
                </a:ext>
              </a:extLst>
            </p:cNvPr>
            <p:cNvCxnSpPr/>
            <p:nvPr userDrawn="1"/>
          </p:nvCxnSpPr>
          <p:spPr>
            <a:xfrm flipV="1">
              <a:off x="3051095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55">
              <a:extLst>
                <a:ext uri="{FF2B5EF4-FFF2-40B4-BE49-F238E27FC236}">
                  <a16:creationId xmlns:a16="http://schemas.microsoft.com/office/drawing/2014/main" id="{D5190618-4665-4F2E-8844-020AD30239F6}"/>
                </a:ext>
              </a:extLst>
            </p:cNvPr>
            <p:cNvCxnSpPr/>
            <p:nvPr userDrawn="1"/>
          </p:nvCxnSpPr>
          <p:spPr>
            <a:xfrm flipV="1">
              <a:off x="2674287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56">
              <a:extLst>
                <a:ext uri="{FF2B5EF4-FFF2-40B4-BE49-F238E27FC236}">
                  <a16:creationId xmlns:a16="http://schemas.microsoft.com/office/drawing/2014/main" id="{E501E497-7672-440E-967B-911C1D6B4B10}"/>
                </a:ext>
              </a:extLst>
            </p:cNvPr>
            <p:cNvCxnSpPr/>
            <p:nvPr userDrawn="1"/>
          </p:nvCxnSpPr>
          <p:spPr>
            <a:xfrm flipV="1">
              <a:off x="2308530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57">
              <a:extLst>
                <a:ext uri="{FF2B5EF4-FFF2-40B4-BE49-F238E27FC236}">
                  <a16:creationId xmlns:a16="http://schemas.microsoft.com/office/drawing/2014/main" id="{8A688C29-83E0-4CC9-A8C5-B6B30A57710C}"/>
                </a:ext>
              </a:extLst>
            </p:cNvPr>
            <p:cNvCxnSpPr/>
            <p:nvPr userDrawn="1"/>
          </p:nvCxnSpPr>
          <p:spPr>
            <a:xfrm flipV="1">
              <a:off x="1931070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58">
              <a:extLst>
                <a:ext uri="{FF2B5EF4-FFF2-40B4-BE49-F238E27FC236}">
                  <a16:creationId xmlns:a16="http://schemas.microsoft.com/office/drawing/2014/main" id="{8D3348AE-2C08-472A-92E4-12BF79B738D1}"/>
                </a:ext>
              </a:extLst>
            </p:cNvPr>
            <p:cNvCxnSpPr/>
            <p:nvPr userDrawn="1"/>
          </p:nvCxnSpPr>
          <p:spPr>
            <a:xfrm flipV="1">
              <a:off x="1558445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59">
              <a:extLst>
                <a:ext uri="{FF2B5EF4-FFF2-40B4-BE49-F238E27FC236}">
                  <a16:creationId xmlns:a16="http://schemas.microsoft.com/office/drawing/2014/main" id="{D93531AE-9D57-49CA-BC46-F7384685F786}"/>
                </a:ext>
              </a:extLst>
            </p:cNvPr>
            <p:cNvCxnSpPr/>
            <p:nvPr userDrawn="1"/>
          </p:nvCxnSpPr>
          <p:spPr>
            <a:xfrm flipV="1">
              <a:off x="1188389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60">
              <a:extLst>
                <a:ext uri="{FF2B5EF4-FFF2-40B4-BE49-F238E27FC236}">
                  <a16:creationId xmlns:a16="http://schemas.microsoft.com/office/drawing/2014/main" id="{6130565B-76F2-434C-8896-54E337D6B462}"/>
                </a:ext>
              </a:extLst>
            </p:cNvPr>
            <p:cNvCxnSpPr/>
            <p:nvPr userDrawn="1"/>
          </p:nvCxnSpPr>
          <p:spPr>
            <a:xfrm flipV="1">
              <a:off x="814086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61">
              <a:extLst>
                <a:ext uri="{FF2B5EF4-FFF2-40B4-BE49-F238E27FC236}">
                  <a16:creationId xmlns:a16="http://schemas.microsoft.com/office/drawing/2014/main" id="{A0D45B84-40CC-46CF-ACE4-C3A1732817B3}"/>
                </a:ext>
              </a:extLst>
            </p:cNvPr>
            <p:cNvCxnSpPr/>
            <p:nvPr userDrawn="1"/>
          </p:nvCxnSpPr>
          <p:spPr>
            <a:xfrm flipV="1">
              <a:off x="442260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07D574C9-96B2-42EF-A9BC-D62E458D5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09754-3A1E-461E-B289-FE7FC85C2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000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D47A283E-2E94-448F-92E5-2474B2498001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5278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3D3CCAE-5E68-40B7-96F4-1867CB3C21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graphicFrame>
        <p:nvGraphicFramePr>
          <p:cNvPr id="3" name="Chart 62">
            <a:extLst>
              <a:ext uri="{FF2B5EF4-FFF2-40B4-BE49-F238E27FC236}">
                <a16:creationId xmlns:a16="http://schemas.microsoft.com/office/drawing/2014/main" id="{F74DFCCB-83DE-47F4-9FF3-8FAEE5BF92D8}"/>
              </a:ext>
            </a:extLst>
          </p:cNvPr>
          <p:cNvGraphicFramePr/>
          <p:nvPr userDrawn="1"/>
        </p:nvGraphicFramePr>
        <p:xfrm>
          <a:off x="279036" y="1321782"/>
          <a:ext cx="11656060" cy="46238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62">
            <a:extLst>
              <a:ext uri="{FF2B5EF4-FFF2-40B4-BE49-F238E27FC236}">
                <a16:creationId xmlns:a16="http://schemas.microsoft.com/office/drawing/2014/main" id="{1D3688BC-A29F-4FC4-A11A-398FE4188E1F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1776204199"/>
              </p:ext>
            </p:extLst>
          </p:nvPr>
        </p:nvGraphicFramePr>
        <p:xfrm>
          <a:off x="278274" y="1348840"/>
          <a:ext cx="11624275" cy="47185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D8F5593-453E-4297-89C3-AF572A2F008F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5189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"/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300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"/>
                            </p:stCondLst>
                            <p:childTnLst>
                              <p:par>
                                <p:cTn id="1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300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"/>
                            </p:stCondLst>
                            <p:childTnLst>
                              <p:par>
                                <p:cTn id="2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300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300"/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"/>
                            </p:stCondLst>
                            <p:childTnLst>
                              <p:par>
                                <p:cTn id="2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300"/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"/>
                            </p:stCondLst>
                            <p:childTnLst>
                              <p:par>
                                <p:cTn id="3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300"/>
                                        <p:tgtEl>
                                          <p:spTgt spid="6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00"/>
                            </p:stCondLst>
                            <p:childTnLst>
                              <p:par>
                                <p:cTn id="3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300"/>
                                        <p:tgtEl>
                                          <p:spTgt spid="6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700"/>
                            </p:stCondLst>
                            <p:childTnLst>
                              <p:par>
                                <p:cTn id="4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300"/>
                                        <p:tgtEl>
                                          <p:spTgt spid="6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300"/>
                                        <p:tgtEl>
                                          <p:spTgt spid="6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300"/>
                            </p:stCondLst>
                            <p:childTnLst>
                              <p:par>
                                <p:cTn id="4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300"/>
                                        <p:tgtEl>
                                          <p:spTgt spid="6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600"/>
                            </p:stCondLst>
                            <p:childTnLst>
                              <p:par>
                                <p:cTn id="5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300"/>
                                        <p:tgtEl>
                                          <p:spTgt spid="6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900"/>
                            </p:stCondLst>
                            <p:childTnLst>
                              <p:par>
                                <p:cTn id="5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300"/>
                                        <p:tgtEl>
                                          <p:spTgt spid="6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200"/>
                            </p:stCondLst>
                            <p:childTnLst>
                              <p:par>
                                <p:cTn id="6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300"/>
                                        <p:tgtEl>
                                          <p:spTgt spid="6">
                                            <p:graphicEl>
                                              <a:chart seriesIdx="-4" categoryIdx="1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300"/>
                                        <p:tgtEl>
                                          <p:spTgt spid="6">
                                            <p:graphicEl>
                                              <a:chart seriesIdx="-4" categoryIdx="1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800"/>
                            </p:stCondLst>
                            <p:childTnLst>
                              <p:par>
                                <p:cTn id="6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300"/>
                                        <p:tgtEl>
                                          <p:spTgt spid="6">
                                            <p:graphicEl>
                                              <a:chart seriesIdx="-4" categoryIdx="1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100"/>
                            </p:stCondLst>
                            <p:childTnLst>
                              <p:par>
                                <p:cTn id="7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300"/>
                                        <p:tgtEl>
                                          <p:spTgt spid="6">
                                            <p:graphicEl>
                                              <a:chart seriesIdx="-4" categoryIdx="1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400"/>
                            </p:stCondLst>
                            <p:childTnLst>
                              <p:par>
                                <p:cTn id="7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300"/>
                                        <p:tgtEl>
                                          <p:spTgt spid="6">
                                            <p:graphicEl>
                                              <a:chart seriesIdx="-4" categoryIdx="1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700"/>
                            </p:stCondLst>
                            <p:childTnLst>
                              <p:par>
                                <p:cTn id="8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300"/>
                                        <p:tgtEl>
                                          <p:spTgt spid="6">
                                            <p:graphicEl>
                                              <a:chart seriesIdx="-4" categoryIdx="17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300"/>
                                        <p:tgtEl>
                                          <p:spTgt spid="6">
                                            <p:graphicEl>
                                              <a:chart seriesIdx="-4" categoryIdx="18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300"/>
                            </p:stCondLst>
                            <p:childTnLst>
                              <p:par>
                                <p:cTn id="8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300"/>
                                        <p:tgtEl>
                                          <p:spTgt spid="6">
                                            <p:graphicEl>
                                              <a:chart seriesIdx="-4" categoryIdx="19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600"/>
                            </p:stCondLst>
                            <p:childTnLst>
                              <p:par>
                                <p:cTn id="9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300"/>
                                        <p:tgtEl>
                                          <p:spTgt spid="6">
                                            <p:graphicEl>
                                              <a:chart seriesIdx="-4" categoryIdx="2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6900"/>
                            </p:stCondLst>
                            <p:childTnLst>
                              <p:par>
                                <p:cTn id="9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300"/>
                                        <p:tgtEl>
                                          <p:spTgt spid="6">
                                            <p:graphicEl>
                                              <a:chart seriesIdx="-4" categoryIdx="2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7200"/>
                            </p:stCondLst>
                            <p:childTnLst>
                              <p:par>
                                <p:cTn id="10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300"/>
                                        <p:tgtEl>
                                          <p:spTgt spid="6">
                                            <p:graphicEl>
                                              <a:chart seriesIdx="-4" categoryIdx="2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500"/>
                            </p:stCondLst>
                            <p:childTnLst>
                              <p:par>
                                <p:cTn id="10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300"/>
                                        <p:tgtEl>
                                          <p:spTgt spid="6">
                                            <p:graphicEl>
                                              <a:chart seriesIdx="-4" categoryIdx="2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Chart bld="category"/>
        </p:bldSub>
      </p:bldGraphic>
      <p:bldGraphic spid="6" grpId="0">
        <p:bldSub>
          <a:bldChart bld="category"/>
        </p:bldSub>
      </p:bldGraphic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A1B31BE-8F00-4FD0-B83D-49F14B7AACC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graphicFrame>
        <p:nvGraphicFramePr>
          <p:cNvPr id="3" name="Chart 62">
            <a:extLst>
              <a:ext uri="{FF2B5EF4-FFF2-40B4-BE49-F238E27FC236}">
                <a16:creationId xmlns:a16="http://schemas.microsoft.com/office/drawing/2014/main" id="{ACF06B11-18F4-4720-A183-165C1FB85F61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1737926873"/>
              </p:ext>
            </p:extLst>
          </p:nvPr>
        </p:nvGraphicFramePr>
        <p:xfrm>
          <a:off x="279036" y="1219353"/>
          <a:ext cx="11656060" cy="4735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805BBD0-4E77-4901-8F9B-5C34F6E0468A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0128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"/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3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300"/>
                                        <p:tgtEl>
                                          <p:spTgt spid="3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"/>
                            </p:stCondLst>
                            <p:childTnLst>
                              <p:par>
                                <p:cTn id="1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300"/>
                                        <p:tgtEl>
                                          <p:spTgt spid="3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"/>
                            </p:stCondLst>
                            <p:childTnLst>
                              <p:par>
                                <p:cTn id="2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300"/>
                                        <p:tgtEl>
                                          <p:spTgt spid="3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300"/>
                                        <p:tgtEl>
                                          <p:spTgt spid="3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"/>
                            </p:stCondLst>
                            <p:childTnLst>
                              <p:par>
                                <p:cTn id="2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300"/>
                                        <p:tgtEl>
                                          <p:spTgt spid="3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"/>
                            </p:stCondLst>
                            <p:childTnLst>
                              <p:par>
                                <p:cTn id="3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300"/>
                                        <p:tgtEl>
                                          <p:spTgt spid="3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00"/>
                            </p:stCondLst>
                            <p:childTnLst>
                              <p:par>
                                <p:cTn id="3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300"/>
                                        <p:tgtEl>
                                          <p:spTgt spid="3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700"/>
                            </p:stCondLst>
                            <p:childTnLst>
                              <p:par>
                                <p:cTn id="4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300"/>
                                        <p:tgtEl>
                                          <p:spTgt spid="3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300"/>
                                        <p:tgtEl>
                                          <p:spTgt spid="3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300"/>
                            </p:stCondLst>
                            <p:childTnLst>
                              <p:par>
                                <p:cTn id="4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300"/>
                                        <p:tgtEl>
                                          <p:spTgt spid="3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600"/>
                            </p:stCondLst>
                            <p:childTnLst>
                              <p:par>
                                <p:cTn id="5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300"/>
                                        <p:tgtEl>
                                          <p:spTgt spid="3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900"/>
                            </p:stCondLst>
                            <p:childTnLst>
                              <p:par>
                                <p:cTn id="5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300"/>
                                        <p:tgtEl>
                                          <p:spTgt spid="3">
                                            <p:graphicEl>
                                              <a:chart seriesIdx="-4" categoryIdx="1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200"/>
                            </p:stCondLst>
                            <p:childTnLst>
                              <p:par>
                                <p:cTn id="6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300"/>
                                        <p:tgtEl>
                                          <p:spTgt spid="3">
                                            <p:graphicEl>
                                              <a:chart seriesIdx="-4" categoryIdx="1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300"/>
                                        <p:tgtEl>
                                          <p:spTgt spid="3">
                                            <p:graphicEl>
                                              <a:chart seriesIdx="-4" categoryIdx="1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800"/>
                            </p:stCondLst>
                            <p:childTnLst>
                              <p:par>
                                <p:cTn id="6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300"/>
                                        <p:tgtEl>
                                          <p:spTgt spid="3">
                                            <p:graphicEl>
                                              <a:chart seriesIdx="-4" categoryIdx="1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100"/>
                            </p:stCondLst>
                            <p:childTnLst>
                              <p:par>
                                <p:cTn id="7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300"/>
                                        <p:tgtEl>
                                          <p:spTgt spid="3">
                                            <p:graphicEl>
                                              <a:chart seriesIdx="-4" categoryIdx="1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400"/>
                            </p:stCondLst>
                            <p:childTnLst>
                              <p:par>
                                <p:cTn id="7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300"/>
                                        <p:tgtEl>
                                          <p:spTgt spid="3">
                                            <p:graphicEl>
                                              <a:chart seriesIdx="-4" categoryIdx="17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700"/>
                            </p:stCondLst>
                            <p:childTnLst>
                              <p:par>
                                <p:cTn id="8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300"/>
                                        <p:tgtEl>
                                          <p:spTgt spid="3">
                                            <p:graphicEl>
                                              <a:chart seriesIdx="-4" categoryIdx="18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300"/>
                                        <p:tgtEl>
                                          <p:spTgt spid="3">
                                            <p:graphicEl>
                                              <a:chart seriesIdx="-4" categoryIdx="19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300"/>
                            </p:stCondLst>
                            <p:childTnLst>
                              <p:par>
                                <p:cTn id="8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2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300"/>
                                        <p:tgtEl>
                                          <p:spTgt spid="3">
                                            <p:graphicEl>
                                              <a:chart seriesIdx="-4" categoryIdx="2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600"/>
                            </p:stCondLst>
                            <p:childTnLst>
                              <p:par>
                                <p:cTn id="9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2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300"/>
                                        <p:tgtEl>
                                          <p:spTgt spid="3">
                                            <p:graphicEl>
                                              <a:chart seriesIdx="-4" categoryIdx="2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6900"/>
                            </p:stCondLst>
                            <p:childTnLst>
                              <p:par>
                                <p:cTn id="9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2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300"/>
                                        <p:tgtEl>
                                          <p:spTgt spid="3">
                                            <p:graphicEl>
                                              <a:chart seriesIdx="-4" categoryIdx="2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7200"/>
                            </p:stCondLst>
                            <p:childTnLst>
                              <p:par>
                                <p:cTn id="10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2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300"/>
                                        <p:tgtEl>
                                          <p:spTgt spid="3">
                                            <p:graphicEl>
                                              <a:chart seriesIdx="-4" categoryIdx="2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Chart bld="category"/>
        </p:bldSub>
      </p:bldGraphic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5">
            <a:extLst>
              <a:ext uri="{FF2B5EF4-FFF2-40B4-BE49-F238E27FC236}">
                <a16:creationId xmlns:a16="http://schemas.microsoft.com/office/drawing/2014/main" id="{F49FFC1C-3741-4844-8C3F-E4F557524424}"/>
              </a:ext>
            </a:extLst>
          </p:cNvPr>
          <p:cNvGrpSpPr/>
          <p:nvPr userDrawn="1"/>
        </p:nvGrpSpPr>
        <p:grpSpPr>
          <a:xfrm>
            <a:off x="-6583" y="-3"/>
            <a:ext cx="12302859" cy="6858003"/>
            <a:chOff x="-6566" y="-2"/>
            <a:chExt cx="12269309" cy="6858002"/>
          </a:xfrm>
        </p:grpSpPr>
        <p:sp>
          <p:nvSpPr>
            <p:cNvPr id="5" name="Rectangle 36" hidden="1">
              <a:extLst>
                <a:ext uri="{FF2B5EF4-FFF2-40B4-BE49-F238E27FC236}">
                  <a16:creationId xmlns:a16="http://schemas.microsoft.com/office/drawing/2014/main" id="{0BD74276-8ED2-4824-9998-0BAA3955CD95}"/>
                </a:ext>
              </a:extLst>
            </p:cNvPr>
            <p:cNvSpPr/>
            <p:nvPr userDrawn="1"/>
          </p:nvSpPr>
          <p:spPr>
            <a:xfrm>
              <a:off x="-6566" y="-2"/>
              <a:ext cx="12198565" cy="6858002"/>
            </a:xfrm>
            <a:prstGeom prst="rect">
              <a:avLst/>
            </a:prstGeom>
            <a:solidFill>
              <a:srgbClr val="0032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02" dirty="0"/>
            </a:p>
          </p:txBody>
        </p:sp>
        <p:grpSp>
          <p:nvGrpSpPr>
            <p:cNvPr id="6" name="Group 37" hidden="1">
              <a:extLst>
                <a:ext uri="{FF2B5EF4-FFF2-40B4-BE49-F238E27FC236}">
                  <a16:creationId xmlns:a16="http://schemas.microsoft.com/office/drawing/2014/main" id="{978F2107-068F-4327-9136-6EB3073A4403}"/>
                </a:ext>
              </a:extLst>
            </p:cNvPr>
            <p:cNvGrpSpPr/>
            <p:nvPr userDrawn="1"/>
          </p:nvGrpSpPr>
          <p:grpSpPr>
            <a:xfrm>
              <a:off x="442260" y="3456849"/>
              <a:ext cx="11820483" cy="2970388"/>
              <a:chOff x="442260" y="3600153"/>
              <a:chExt cx="11820483" cy="2970388"/>
            </a:xfrm>
          </p:grpSpPr>
          <p:cxnSp>
            <p:nvCxnSpPr>
              <p:cNvPr id="7" name="Straight Connector 38">
                <a:extLst>
                  <a:ext uri="{FF2B5EF4-FFF2-40B4-BE49-F238E27FC236}">
                    <a16:creationId xmlns:a16="http://schemas.microsoft.com/office/drawing/2014/main" id="{B5909EFF-FFE7-4DCA-BB35-2930538F8575}"/>
                  </a:ext>
                </a:extLst>
              </p:cNvPr>
              <p:cNvCxnSpPr/>
              <p:nvPr userDrawn="1"/>
            </p:nvCxnSpPr>
            <p:spPr>
              <a:xfrm flipV="1">
                <a:off x="930228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39">
                <a:extLst>
                  <a:ext uri="{FF2B5EF4-FFF2-40B4-BE49-F238E27FC236}">
                    <a16:creationId xmlns:a16="http://schemas.microsoft.com/office/drawing/2014/main" id="{BBF66BD5-8EBB-4321-AEA7-778A769BCD0F}"/>
                  </a:ext>
                </a:extLst>
              </p:cNvPr>
              <p:cNvCxnSpPr/>
              <p:nvPr userDrawn="1"/>
            </p:nvCxnSpPr>
            <p:spPr>
              <a:xfrm flipV="1">
                <a:off x="877305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40">
                <a:extLst>
                  <a:ext uri="{FF2B5EF4-FFF2-40B4-BE49-F238E27FC236}">
                    <a16:creationId xmlns:a16="http://schemas.microsoft.com/office/drawing/2014/main" id="{B6105F55-6F73-4EAC-A6FE-341C1EDD082D}"/>
                  </a:ext>
                </a:extLst>
              </p:cNvPr>
              <p:cNvCxnSpPr/>
              <p:nvPr userDrawn="1"/>
            </p:nvCxnSpPr>
            <p:spPr>
              <a:xfrm flipV="1">
                <a:off x="8235524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41">
                <a:extLst>
                  <a:ext uri="{FF2B5EF4-FFF2-40B4-BE49-F238E27FC236}">
                    <a16:creationId xmlns:a16="http://schemas.microsoft.com/office/drawing/2014/main" id="{231C4A1D-0D18-4C45-8CD2-9B482D211697}"/>
                  </a:ext>
                </a:extLst>
              </p:cNvPr>
              <p:cNvCxnSpPr/>
              <p:nvPr userDrawn="1"/>
            </p:nvCxnSpPr>
            <p:spPr>
              <a:xfrm flipV="1">
                <a:off x="78660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42">
                <a:extLst>
                  <a:ext uri="{FF2B5EF4-FFF2-40B4-BE49-F238E27FC236}">
                    <a16:creationId xmlns:a16="http://schemas.microsoft.com/office/drawing/2014/main" id="{887B699A-26D9-4993-847C-C919922EE7EC}"/>
                  </a:ext>
                </a:extLst>
              </p:cNvPr>
              <p:cNvCxnSpPr/>
              <p:nvPr userDrawn="1"/>
            </p:nvCxnSpPr>
            <p:spPr>
              <a:xfrm flipV="1">
                <a:off x="7498863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43">
                <a:extLst>
                  <a:ext uri="{FF2B5EF4-FFF2-40B4-BE49-F238E27FC236}">
                    <a16:creationId xmlns:a16="http://schemas.microsoft.com/office/drawing/2014/main" id="{2861B340-F5C1-4BA1-BA98-8D650473066B}"/>
                  </a:ext>
                </a:extLst>
              </p:cNvPr>
              <p:cNvCxnSpPr/>
              <p:nvPr userDrawn="1"/>
            </p:nvCxnSpPr>
            <p:spPr>
              <a:xfrm flipV="1">
                <a:off x="7127208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44">
                <a:extLst>
                  <a:ext uri="{FF2B5EF4-FFF2-40B4-BE49-F238E27FC236}">
                    <a16:creationId xmlns:a16="http://schemas.microsoft.com/office/drawing/2014/main" id="{C3568F9F-131F-4452-A304-F5E5399BCD8C}"/>
                  </a:ext>
                </a:extLst>
              </p:cNvPr>
              <p:cNvCxnSpPr/>
              <p:nvPr userDrawn="1"/>
            </p:nvCxnSpPr>
            <p:spPr>
              <a:xfrm flipV="1">
                <a:off x="675865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45">
                <a:extLst>
                  <a:ext uri="{FF2B5EF4-FFF2-40B4-BE49-F238E27FC236}">
                    <a16:creationId xmlns:a16="http://schemas.microsoft.com/office/drawing/2014/main" id="{CF836D01-B716-45B7-86B0-7412F0310BC3}"/>
                  </a:ext>
                </a:extLst>
              </p:cNvPr>
              <p:cNvCxnSpPr/>
              <p:nvPr userDrawn="1"/>
            </p:nvCxnSpPr>
            <p:spPr>
              <a:xfrm flipV="1">
                <a:off x="638946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46">
                <a:extLst>
                  <a:ext uri="{FF2B5EF4-FFF2-40B4-BE49-F238E27FC236}">
                    <a16:creationId xmlns:a16="http://schemas.microsoft.com/office/drawing/2014/main" id="{456D7560-3022-407D-A56A-387D1CF7CBBE}"/>
                  </a:ext>
                </a:extLst>
              </p:cNvPr>
              <p:cNvCxnSpPr/>
              <p:nvPr userDrawn="1"/>
            </p:nvCxnSpPr>
            <p:spPr>
              <a:xfrm flipV="1">
                <a:off x="6009868" y="3607282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47">
                <a:extLst>
                  <a:ext uri="{FF2B5EF4-FFF2-40B4-BE49-F238E27FC236}">
                    <a16:creationId xmlns:a16="http://schemas.microsoft.com/office/drawing/2014/main" id="{C7A0A529-063D-45DD-8385-C74DBDC59E7E}"/>
                  </a:ext>
                </a:extLst>
              </p:cNvPr>
              <p:cNvCxnSpPr/>
              <p:nvPr userDrawn="1"/>
            </p:nvCxnSpPr>
            <p:spPr>
              <a:xfrm flipV="1">
                <a:off x="56439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48">
                <a:extLst>
                  <a:ext uri="{FF2B5EF4-FFF2-40B4-BE49-F238E27FC236}">
                    <a16:creationId xmlns:a16="http://schemas.microsoft.com/office/drawing/2014/main" id="{A931E34D-B55F-40AD-83AF-7163B7D714F7}"/>
                  </a:ext>
                </a:extLst>
              </p:cNvPr>
              <p:cNvCxnSpPr/>
              <p:nvPr userDrawn="1"/>
            </p:nvCxnSpPr>
            <p:spPr>
              <a:xfrm flipV="1">
                <a:off x="526926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49">
                <a:extLst>
                  <a:ext uri="{FF2B5EF4-FFF2-40B4-BE49-F238E27FC236}">
                    <a16:creationId xmlns:a16="http://schemas.microsoft.com/office/drawing/2014/main" id="{85C0AB43-36CD-4E1C-BBD6-F6E40C7E2D07}"/>
                  </a:ext>
                </a:extLst>
              </p:cNvPr>
              <p:cNvCxnSpPr/>
              <p:nvPr userDrawn="1"/>
            </p:nvCxnSpPr>
            <p:spPr>
              <a:xfrm flipV="1">
                <a:off x="48896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50">
                <a:extLst>
                  <a:ext uri="{FF2B5EF4-FFF2-40B4-BE49-F238E27FC236}">
                    <a16:creationId xmlns:a16="http://schemas.microsoft.com/office/drawing/2014/main" id="{78CD91FC-28C9-4AC7-87D2-3236ADA79432}"/>
                  </a:ext>
                </a:extLst>
              </p:cNvPr>
              <p:cNvCxnSpPr/>
              <p:nvPr userDrawn="1"/>
            </p:nvCxnSpPr>
            <p:spPr>
              <a:xfrm flipV="1">
                <a:off x="452332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51">
                <a:extLst>
                  <a:ext uri="{FF2B5EF4-FFF2-40B4-BE49-F238E27FC236}">
                    <a16:creationId xmlns:a16="http://schemas.microsoft.com/office/drawing/2014/main" id="{43CC5094-48A5-4786-A10E-9CE8FDA8F34F}"/>
                  </a:ext>
                </a:extLst>
              </p:cNvPr>
              <p:cNvCxnSpPr/>
              <p:nvPr userDrawn="1"/>
            </p:nvCxnSpPr>
            <p:spPr>
              <a:xfrm flipV="1">
                <a:off x="415592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52">
                <a:extLst>
                  <a:ext uri="{FF2B5EF4-FFF2-40B4-BE49-F238E27FC236}">
                    <a16:creationId xmlns:a16="http://schemas.microsoft.com/office/drawing/2014/main" id="{B1CF75A4-9F1F-48F6-AFDA-C7897F2C1B55}"/>
                  </a:ext>
                </a:extLst>
              </p:cNvPr>
              <p:cNvCxnSpPr/>
              <p:nvPr userDrawn="1"/>
            </p:nvCxnSpPr>
            <p:spPr>
              <a:xfrm flipV="1">
                <a:off x="3786582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53">
                <a:extLst>
                  <a:ext uri="{FF2B5EF4-FFF2-40B4-BE49-F238E27FC236}">
                    <a16:creationId xmlns:a16="http://schemas.microsoft.com/office/drawing/2014/main" id="{D8B3EC32-3BCC-4CF3-A8AB-D5695C387FB1}"/>
                  </a:ext>
                </a:extLst>
              </p:cNvPr>
              <p:cNvCxnSpPr/>
              <p:nvPr userDrawn="1"/>
            </p:nvCxnSpPr>
            <p:spPr>
              <a:xfrm flipV="1">
                <a:off x="342049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54">
                <a:extLst>
                  <a:ext uri="{FF2B5EF4-FFF2-40B4-BE49-F238E27FC236}">
                    <a16:creationId xmlns:a16="http://schemas.microsoft.com/office/drawing/2014/main" id="{646D2636-826F-4188-AECD-8E9F547C330E}"/>
                  </a:ext>
                </a:extLst>
              </p:cNvPr>
              <p:cNvCxnSpPr/>
              <p:nvPr userDrawn="1"/>
            </p:nvCxnSpPr>
            <p:spPr>
              <a:xfrm flipV="1">
                <a:off x="305109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55">
                <a:extLst>
                  <a:ext uri="{FF2B5EF4-FFF2-40B4-BE49-F238E27FC236}">
                    <a16:creationId xmlns:a16="http://schemas.microsoft.com/office/drawing/2014/main" id="{D5190618-4665-4F2E-8844-020AD30239F6}"/>
                  </a:ext>
                </a:extLst>
              </p:cNvPr>
              <p:cNvCxnSpPr/>
              <p:nvPr userDrawn="1"/>
            </p:nvCxnSpPr>
            <p:spPr>
              <a:xfrm flipV="1">
                <a:off x="267428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56">
                <a:extLst>
                  <a:ext uri="{FF2B5EF4-FFF2-40B4-BE49-F238E27FC236}">
                    <a16:creationId xmlns:a16="http://schemas.microsoft.com/office/drawing/2014/main" id="{E501E497-7672-440E-967B-911C1D6B4B10}"/>
                  </a:ext>
                </a:extLst>
              </p:cNvPr>
              <p:cNvCxnSpPr/>
              <p:nvPr userDrawn="1"/>
            </p:nvCxnSpPr>
            <p:spPr>
              <a:xfrm flipV="1">
                <a:off x="23085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57">
                <a:extLst>
                  <a:ext uri="{FF2B5EF4-FFF2-40B4-BE49-F238E27FC236}">
                    <a16:creationId xmlns:a16="http://schemas.microsoft.com/office/drawing/2014/main" id="{8A688C29-83E0-4CC9-A8C5-B6B30A57710C}"/>
                  </a:ext>
                </a:extLst>
              </p:cNvPr>
              <p:cNvCxnSpPr/>
              <p:nvPr userDrawn="1"/>
            </p:nvCxnSpPr>
            <p:spPr>
              <a:xfrm flipV="1">
                <a:off x="193107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58">
                <a:extLst>
                  <a:ext uri="{FF2B5EF4-FFF2-40B4-BE49-F238E27FC236}">
                    <a16:creationId xmlns:a16="http://schemas.microsoft.com/office/drawing/2014/main" id="{8D3348AE-2C08-472A-92E4-12BF79B738D1}"/>
                  </a:ext>
                </a:extLst>
              </p:cNvPr>
              <p:cNvCxnSpPr/>
              <p:nvPr userDrawn="1"/>
            </p:nvCxnSpPr>
            <p:spPr>
              <a:xfrm flipV="1">
                <a:off x="155844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59">
                <a:extLst>
                  <a:ext uri="{FF2B5EF4-FFF2-40B4-BE49-F238E27FC236}">
                    <a16:creationId xmlns:a16="http://schemas.microsoft.com/office/drawing/2014/main" id="{D93531AE-9D57-49CA-BC46-F7384685F786}"/>
                  </a:ext>
                </a:extLst>
              </p:cNvPr>
              <p:cNvCxnSpPr/>
              <p:nvPr userDrawn="1"/>
            </p:nvCxnSpPr>
            <p:spPr>
              <a:xfrm flipV="1">
                <a:off x="11883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60">
                <a:extLst>
                  <a:ext uri="{FF2B5EF4-FFF2-40B4-BE49-F238E27FC236}">
                    <a16:creationId xmlns:a16="http://schemas.microsoft.com/office/drawing/2014/main" id="{6130565B-76F2-434C-8896-54E337D6B462}"/>
                  </a:ext>
                </a:extLst>
              </p:cNvPr>
              <p:cNvCxnSpPr/>
              <p:nvPr userDrawn="1"/>
            </p:nvCxnSpPr>
            <p:spPr>
              <a:xfrm flipV="1">
                <a:off x="81408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61">
                <a:extLst>
                  <a:ext uri="{FF2B5EF4-FFF2-40B4-BE49-F238E27FC236}">
                    <a16:creationId xmlns:a16="http://schemas.microsoft.com/office/drawing/2014/main" id="{A0D45B84-40CC-46CF-ACE4-C3A1732817B3}"/>
                  </a:ext>
                </a:extLst>
              </p:cNvPr>
              <p:cNvCxnSpPr/>
              <p:nvPr userDrawn="1"/>
            </p:nvCxnSpPr>
            <p:spPr>
              <a:xfrm flipV="1">
                <a:off x="4422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07D574C9-96B2-42EF-A9BC-D62E458D5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09754-3A1E-461E-B289-FE7FC85C2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235473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35">
            <a:extLst>
              <a:ext uri="{FF2B5EF4-FFF2-40B4-BE49-F238E27FC236}">
                <a16:creationId xmlns:a16="http://schemas.microsoft.com/office/drawing/2014/main" id="{15C1165B-50AC-46F5-B945-37FE6AF1F392}"/>
              </a:ext>
            </a:extLst>
          </p:cNvPr>
          <p:cNvGrpSpPr/>
          <p:nvPr userDrawn="1"/>
        </p:nvGrpSpPr>
        <p:grpSpPr>
          <a:xfrm>
            <a:off x="-6583" y="-3"/>
            <a:ext cx="12302859" cy="6858003"/>
            <a:chOff x="-6566" y="-2"/>
            <a:chExt cx="12269309" cy="6858002"/>
          </a:xfrm>
        </p:grpSpPr>
        <p:sp>
          <p:nvSpPr>
            <p:cNvPr id="6" name="Rectangle 36" hidden="1">
              <a:extLst>
                <a:ext uri="{FF2B5EF4-FFF2-40B4-BE49-F238E27FC236}">
                  <a16:creationId xmlns:a16="http://schemas.microsoft.com/office/drawing/2014/main" id="{EA24BE63-1E38-4FA8-B27E-7568D000D456}"/>
                </a:ext>
              </a:extLst>
            </p:cNvPr>
            <p:cNvSpPr/>
            <p:nvPr userDrawn="1"/>
          </p:nvSpPr>
          <p:spPr>
            <a:xfrm>
              <a:off x="-6566" y="-2"/>
              <a:ext cx="12198565" cy="6858002"/>
            </a:xfrm>
            <a:prstGeom prst="rect">
              <a:avLst/>
            </a:prstGeom>
            <a:solidFill>
              <a:srgbClr val="0032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02" dirty="0"/>
            </a:p>
          </p:txBody>
        </p:sp>
        <p:grpSp>
          <p:nvGrpSpPr>
            <p:cNvPr id="7" name="Group 37" hidden="1">
              <a:extLst>
                <a:ext uri="{FF2B5EF4-FFF2-40B4-BE49-F238E27FC236}">
                  <a16:creationId xmlns:a16="http://schemas.microsoft.com/office/drawing/2014/main" id="{D4DAB8E7-6AD7-4E3B-87D7-9C92D704A0D5}"/>
                </a:ext>
              </a:extLst>
            </p:cNvPr>
            <p:cNvGrpSpPr/>
            <p:nvPr userDrawn="1"/>
          </p:nvGrpSpPr>
          <p:grpSpPr>
            <a:xfrm>
              <a:off x="442260" y="3456849"/>
              <a:ext cx="11820483" cy="2970388"/>
              <a:chOff x="442260" y="3600153"/>
              <a:chExt cx="11820483" cy="2970388"/>
            </a:xfrm>
          </p:grpSpPr>
          <p:cxnSp>
            <p:nvCxnSpPr>
              <p:cNvPr id="8" name="Straight Connector 38">
                <a:extLst>
                  <a:ext uri="{FF2B5EF4-FFF2-40B4-BE49-F238E27FC236}">
                    <a16:creationId xmlns:a16="http://schemas.microsoft.com/office/drawing/2014/main" id="{0F24E6D8-B4AC-477C-A584-BF9803AD059A}"/>
                  </a:ext>
                </a:extLst>
              </p:cNvPr>
              <p:cNvCxnSpPr/>
              <p:nvPr userDrawn="1"/>
            </p:nvCxnSpPr>
            <p:spPr>
              <a:xfrm flipV="1">
                <a:off x="930228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39">
                <a:extLst>
                  <a:ext uri="{FF2B5EF4-FFF2-40B4-BE49-F238E27FC236}">
                    <a16:creationId xmlns:a16="http://schemas.microsoft.com/office/drawing/2014/main" id="{2AFEE107-23D8-49B8-B87B-287A589B06A3}"/>
                  </a:ext>
                </a:extLst>
              </p:cNvPr>
              <p:cNvCxnSpPr/>
              <p:nvPr userDrawn="1"/>
            </p:nvCxnSpPr>
            <p:spPr>
              <a:xfrm flipV="1">
                <a:off x="877305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40">
                <a:extLst>
                  <a:ext uri="{FF2B5EF4-FFF2-40B4-BE49-F238E27FC236}">
                    <a16:creationId xmlns:a16="http://schemas.microsoft.com/office/drawing/2014/main" id="{FC46F22B-8D16-44B9-B078-5202FAD5506C}"/>
                  </a:ext>
                </a:extLst>
              </p:cNvPr>
              <p:cNvCxnSpPr/>
              <p:nvPr userDrawn="1"/>
            </p:nvCxnSpPr>
            <p:spPr>
              <a:xfrm flipV="1">
                <a:off x="8235524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41">
                <a:extLst>
                  <a:ext uri="{FF2B5EF4-FFF2-40B4-BE49-F238E27FC236}">
                    <a16:creationId xmlns:a16="http://schemas.microsoft.com/office/drawing/2014/main" id="{84F40097-447D-4345-A231-8E06B5113DAF}"/>
                  </a:ext>
                </a:extLst>
              </p:cNvPr>
              <p:cNvCxnSpPr/>
              <p:nvPr userDrawn="1"/>
            </p:nvCxnSpPr>
            <p:spPr>
              <a:xfrm flipV="1">
                <a:off x="78660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42">
                <a:extLst>
                  <a:ext uri="{FF2B5EF4-FFF2-40B4-BE49-F238E27FC236}">
                    <a16:creationId xmlns:a16="http://schemas.microsoft.com/office/drawing/2014/main" id="{42254BF6-C2FE-484E-B8E5-A5FB6CAE68DA}"/>
                  </a:ext>
                </a:extLst>
              </p:cNvPr>
              <p:cNvCxnSpPr/>
              <p:nvPr userDrawn="1"/>
            </p:nvCxnSpPr>
            <p:spPr>
              <a:xfrm flipV="1">
                <a:off x="7498863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43">
                <a:extLst>
                  <a:ext uri="{FF2B5EF4-FFF2-40B4-BE49-F238E27FC236}">
                    <a16:creationId xmlns:a16="http://schemas.microsoft.com/office/drawing/2014/main" id="{E5B7F90F-FC2C-4515-8D32-89F631EBA147}"/>
                  </a:ext>
                </a:extLst>
              </p:cNvPr>
              <p:cNvCxnSpPr/>
              <p:nvPr userDrawn="1"/>
            </p:nvCxnSpPr>
            <p:spPr>
              <a:xfrm flipV="1">
                <a:off x="7127208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44">
                <a:extLst>
                  <a:ext uri="{FF2B5EF4-FFF2-40B4-BE49-F238E27FC236}">
                    <a16:creationId xmlns:a16="http://schemas.microsoft.com/office/drawing/2014/main" id="{E99345B2-5577-4798-8DBC-A8040E1C170C}"/>
                  </a:ext>
                </a:extLst>
              </p:cNvPr>
              <p:cNvCxnSpPr/>
              <p:nvPr userDrawn="1"/>
            </p:nvCxnSpPr>
            <p:spPr>
              <a:xfrm flipV="1">
                <a:off x="675865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45">
                <a:extLst>
                  <a:ext uri="{FF2B5EF4-FFF2-40B4-BE49-F238E27FC236}">
                    <a16:creationId xmlns:a16="http://schemas.microsoft.com/office/drawing/2014/main" id="{F327189C-9AB2-4BE4-BEFF-13F4E1778D06}"/>
                  </a:ext>
                </a:extLst>
              </p:cNvPr>
              <p:cNvCxnSpPr/>
              <p:nvPr userDrawn="1"/>
            </p:nvCxnSpPr>
            <p:spPr>
              <a:xfrm flipV="1">
                <a:off x="638946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46">
                <a:extLst>
                  <a:ext uri="{FF2B5EF4-FFF2-40B4-BE49-F238E27FC236}">
                    <a16:creationId xmlns:a16="http://schemas.microsoft.com/office/drawing/2014/main" id="{7F11114A-60DF-4358-A694-BB4FEEA2A6C7}"/>
                  </a:ext>
                </a:extLst>
              </p:cNvPr>
              <p:cNvCxnSpPr/>
              <p:nvPr userDrawn="1"/>
            </p:nvCxnSpPr>
            <p:spPr>
              <a:xfrm flipV="1">
                <a:off x="6009868" y="3607282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47">
                <a:extLst>
                  <a:ext uri="{FF2B5EF4-FFF2-40B4-BE49-F238E27FC236}">
                    <a16:creationId xmlns:a16="http://schemas.microsoft.com/office/drawing/2014/main" id="{A23FCE7B-565B-4C89-BB57-1638682A4280}"/>
                  </a:ext>
                </a:extLst>
              </p:cNvPr>
              <p:cNvCxnSpPr/>
              <p:nvPr userDrawn="1"/>
            </p:nvCxnSpPr>
            <p:spPr>
              <a:xfrm flipV="1">
                <a:off x="56439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48">
                <a:extLst>
                  <a:ext uri="{FF2B5EF4-FFF2-40B4-BE49-F238E27FC236}">
                    <a16:creationId xmlns:a16="http://schemas.microsoft.com/office/drawing/2014/main" id="{0E2613AD-9079-429A-BC7D-F00A04FEFC83}"/>
                  </a:ext>
                </a:extLst>
              </p:cNvPr>
              <p:cNvCxnSpPr/>
              <p:nvPr userDrawn="1"/>
            </p:nvCxnSpPr>
            <p:spPr>
              <a:xfrm flipV="1">
                <a:off x="526926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49">
                <a:extLst>
                  <a:ext uri="{FF2B5EF4-FFF2-40B4-BE49-F238E27FC236}">
                    <a16:creationId xmlns:a16="http://schemas.microsoft.com/office/drawing/2014/main" id="{D8432CDA-98D7-4A05-A0F3-EDA2D11BC74F}"/>
                  </a:ext>
                </a:extLst>
              </p:cNvPr>
              <p:cNvCxnSpPr/>
              <p:nvPr userDrawn="1"/>
            </p:nvCxnSpPr>
            <p:spPr>
              <a:xfrm flipV="1">
                <a:off x="48896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50">
                <a:extLst>
                  <a:ext uri="{FF2B5EF4-FFF2-40B4-BE49-F238E27FC236}">
                    <a16:creationId xmlns:a16="http://schemas.microsoft.com/office/drawing/2014/main" id="{9E761685-9937-4475-8FEE-7B969A517733}"/>
                  </a:ext>
                </a:extLst>
              </p:cNvPr>
              <p:cNvCxnSpPr/>
              <p:nvPr userDrawn="1"/>
            </p:nvCxnSpPr>
            <p:spPr>
              <a:xfrm flipV="1">
                <a:off x="452332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51">
                <a:extLst>
                  <a:ext uri="{FF2B5EF4-FFF2-40B4-BE49-F238E27FC236}">
                    <a16:creationId xmlns:a16="http://schemas.microsoft.com/office/drawing/2014/main" id="{504C3711-C622-42DC-9899-B3858E082F8D}"/>
                  </a:ext>
                </a:extLst>
              </p:cNvPr>
              <p:cNvCxnSpPr/>
              <p:nvPr userDrawn="1"/>
            </p:nvCxnSpPr>
            <p:spPr>
              <a:xfrm flipV="1">
                <a:off x="415592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52">
                <a:extLst>
                  <a:ext uri="{FF2B5EF4-FFF2-40B4-BE49-F238E27FC236}">
                    <a16:creationId xmlns:a16="http://schemas.microsoft.com/office/drawing/2014/main" id="{1A83ECB3-AA6D-4F83-A917-59F1F3CAF53A}"/>
                  </a:ext>
                </a:extLst>
              </p:cNvPr>
              <p:cNvCxnSpPr/>
              <p:nvPr userDrawn="1"/>
            </p:nvCxnSpPr>
            <p:spPr>
              <a:xfrm flipV="1">
                <a:off x="3786582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53">
                <a:extLst>
                  <a:ext uri="{FF2B5EF4-FFF2-40B4-BE49-F238E27FC236}">
                    <a16:creationId xmlns:a16="http://schemas.microsoft.com/office/drawing/2014/main" id="{3375B322-614F-48CD-9559-DDABC5D9313C}"/>
                  </a:ext>
                </a:extLst>
              </p:cNvPr>
              <p:cNvCxnSpPr/>
              <p:nvPr userDrawn="1"/>
            </p:nvCxnSpPr>
            <p:spPr>
              <a:xfrm flipV="1">
                <a:off x="342049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54">
                <a:extLst>
                  <a:ext uri="{FF2B5EF4-FFF2-40B4-BE49-F238E27FC236}">
                    <a16:creationId xmlns:a16="http://schemas.microsoft.com/office/drawing/2014/main" id="{B19264DC-7279-4EAE-9B3E-6C1ADC0DB8DF}"/>
                  </a:ext>
                </a:extLst>
              </p:cNvPr>
              <p:cNvCxnSpPr/>
              <p:nvPr userDrawn="1"/>
            </p:nvCxnSpPr>
            <p:spPr>
              <a:xfrm flipV="1">
                <a:off x="305109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55">
                <a:extLst>
                  <a:ext uri="{FF2B5EF4-FFF2-40B4-BE49-F238E27FC236}">
                    <a16:creationId xmlns:a16="http://schemas.microsoft.com/office/drawing/2014/main" id="{785CCA65-BECC-4A15-B2F7-9CCF558B8165}"/>
                  </a:ext>
                </a:extLst>
              </p:cNvPr>
              <p:cNvCxnSpPr/>
              <p:nvPr userDrawn="1"/>
            </p:nvCxnSpPr>
            <p:spPr>
              <a:xfrm flipV="1">
                <a:off x="267428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56">
                <a:extLst>
                  <a:ext uri="{FF2B5EF4-FFF2-40B4-BE49-F238E27FC236}">
                    <a16:creationId xmlns:a16="http://schemas.microsoft.com/office/drawing/2014/main" id="{7CC1776D-4ADE-4C0C-965F-79108AEEF1BC}"/>
                  </a:ext>
                </a:extLst>
              </p:cNvPr>
              <p:cNvCxnSpPr/>
              <p:nvPr userDrawn="1"/>
            </p:nvCxnSpPr>
            <p:spPr>
              <a:xfrm flipV="1">
                <a:off x="23085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57">
                <a:extLst>
                  <a:ext uri="{FF2B5EF4-FFF2-40B4-BE49-F238E27FC236}">
                    <a16:creationId xmlns:a16="http://schemas.microsoft.com/office/drawing/2014/main" id="{B55C28CF-9862-488A-8C81-3050036A705D}"/>
                  </a:ext>
                </a:extLst>
              </p:cNvPr>
              <p:cNvCxnSpPr/>
              <p:nvPr userDrawn="1"/>
            </p:nvCxnSpPr>
            <p:spPr>
              <a:xfrm flipV="1">
                <a:off x="193107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58">
                <a:extLst>
                  <a:ext uri="{FF2B5EF4-FFF2-40B4-BE49-F238E27FC236}">
                    <a16:creationId xmlns:a16="http://schemas.microsoft.com/office/drawing/2014/main" id="{21D5562D-7135-49BA-B33A-8426A8A0AD75}"/>
                  </a:ext>
                </a:extLst>
              </p:cNvPr>
              <p:cNvCxnSpPr/>
              <p:nvPr userDrawn="1"/>
            </p:nvCxnSpPr>
            <p:spPr>
              <a:xfrm flipV="1">
                <a:off x="155844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59">
                <a:extLst>
                  <a:ext uri="{FF2B5EF4-FFF2-40B4-BE49-F238E27FC236}">
                    <a16:creationId xmlns:a16="http://schemas.microsoft.com/office/drawing/2014/main" id="{F39A28E8-9029-4984-AFC2-3FD4EEC51BA7}"/>
                  </a:ext>
                </a:extLst>
              </p:cNvPr>
              <p:cNvCxnSpPr/>
              <p:nvPr userDrawn="1"/>
            </p:nvCxnSpPr>
            <p:spPr>
              <a:xfrm flipV="1">
                <a:off x="11883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60">
                <a:extLst>
                  <a:ext uri="{FF2B5EF4-FFF2-40B4-BE49-F238E27FC236}">
                    <a16:creationId xmlns:a16="http://schemas.microsoft.com/office/drawing/2014/main" id="{15D4F68C-30B2-45C2-BDD1-B6EBEE511F2B}"/>
                  </a:ext>
                </a:extLst>
              </p:cNvPr>
              <p:cNvCxnSpPr/>
              <p:nvPr userDrawn="1"/>
            </p:nvCxnSpPr>
            <p:spPr>
              <a:xfrm flipV="1">
                <a:off x="81408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61">
                <a:extLst>
                  <a:ext uri="{FF2B5EF4-FFF2-40B4-BE49-F238E27FC236}">
                    <a16:creationId xmlns:a16="http://schemas.microsoft.com/office/drawing/2014/main" id="{051ED23E-8584-4999-8EC5-84277C9290D3}"/>
                  </a:ext>
                </a:extLst>
              </p:cNvPr>
              <p:cNvCxnSpPr/>
              <p:nvPr userDrawn="1"/>
            </p:nvCxnSpPr>
            <p:spPr>
              <a:xfrm flipV="1">
                <a:off x="4422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94A4DDCC-9F42-4948-9645-E86435B98B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E06FD5EE-114E-4722-B4F2-F97B4E5BFF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46A4415C-3223-40AA-9C39-316146802F95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9498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7.png"/><Relationship Id="rId39" Type="http://schemas.openxmlformats.org/officeDocument/2006/relationships/image" Target="../media/image20.png"/><Relationship Id="rId21" Type="http://schemas.openxmlformats.org/officeDocument/2006/relationships/image" Target="../media/image2.png"/><Relationship Id="rId34" Type="http://schemas.openxmlformats.org/officeDocument/2006/relationships/image" Target="../media/image15.png"/><Relationship Id="rId42" Type="http://schemas.openxmlformats.org/officeDocument/2006/relationships/image" Target="../media/image23.png"/><Relationship Id="rId47" Type="http://schemas.openxmlformats.org/officeDocument/2006/relationships/image" Target="../media/image28.png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5.png"/><Relationship Id="rId32" Type="http://schemas.openxmlformats.org/officeDocument/2006/relationships/image" Target="../media/image13.png"/><Relationship Id="rId37" Type="http://schemas.openxmlformats.org/officeDocument/2006/relationships/image" Target="../media/image18.png"/><Relationship Id="rId40" Type="http://schemas.openxmlformats.org/officeDocument/2006/relationships/image" Target="../media/image21.png"/><Relationship Id="rId45" Type="http://schemas.openxmlformats.org/officeDocument/2006/relationships/image" Target="../media/image26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4.png"/><Relationship Id="rId28" Type="http://schemas.openxmlformats.org/officeDocument/2006/relationships/image" Target="../media/image9.png"/><Relationship Id="rId36" Type="http://schemas.openxmlformats.org/officeDocument/2006/relationships/image" Target="../media/image17.png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31" Type="http://schemas.openxmlformats.org/officeDocument/2006/relationships/image" Target="../media/image12.png"/><Relationship Id="rId44" Type="http://schemas.openxmlformats.org/officeDocument/2006/relationships/image" Target="../media/image25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3.png"/><Relationship Id="rId27" Type="http://schemas.openxmlformats.org/officeDocument/2006/relationships/image" Target="../media/image8.png"/><Relationship Id="rId30" Type="http://schemas.openxmlformats.org/officeDocument/2006/relationships/image" Target="../media/image11.png"/><Relationship Id="rId35" Type="http://schemas.openxmlformats.org/officeDocument/2006/relationships/image" Target="../media/image16.png"/><Relationship Id="rId43" Type="http://schemas.openxmlformats.org/officeDocument/2006/relationships/image" Target="../media/image24.png"/><Relationship Id="rId48" Type="http://schemas.openxmlformats.org/officeDocument/2006/relationships/image" Target="../media/image29.png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6.png"/><Relationship Id="rId33" Type="http://schemas.openxmlformats.org/officeDocument/2006/relationships/image" Target="../media/image14.png"/><Relationship Id="rId38" Type="http://schemas.openxmlformats.org/officeDocument/2006/relationships/image" Target="../media/image19.png"/><Relationship Id="rId46" Type="http://schemas.openxmlformats.org/officeDocument/2006/relationships/image" Target="../media/image27.png"/><Relationship Id="rId20" Type="http://schemas.openxmlformats.org/officeDocument/2006/relationships/image" Target="../media/image1.jpeg"/><Relationship Id="rId41" Type="http://schemas.openxmlformats.org/officeDocument/2006/relationships/image" Target="../media/image2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9.png"/><Relationship Id="rId18" Type="http://schemas.openxmlformats.org/officeDocument/2006/relationships/image" Target="../media/image14.png"/><Relationship Id="rId26" Type="http://schemas.openxmlformats.org/officeDocument/2006/relationships/image" Target="../media/image22.png"/><Relationship Id="rId3" Type="http://schemas.openxmlformats.org/officeDocument/2006/relationships/slideLayout" Target="../slideLayouts/slideLayout21.xml"/><Relationship Id="rId21" Type="http://schemas.openxmlformats.org/officeDocument/2006/relationships/image" Target="../media/image17.png"/><Relationship Id="rId7" Type="http://schemas.openxmlformats.org/officeDocument/2006/relationships/image" Target="../media/image3.png"/><Relationship Id="rId12" Type="http://schemas.openxmlformats.org/officeDocument/2006/relationships/image" Target="../media/image8.png"/><Relationship Id="rId17" Type="http://schemas.openxmlformats.org/officeDocument/2006/relationships/image" Target="../media/image13.png"/><Relationship Id="rId25" Type="http://schemas.openxmlformats.org/officeDocument/2006/relationships/image" Target="../media/image21.png"/><Relationship Id="rId2" Type="http://schemas.openxmlformats.org/officeDocument/2006/relationships/slideLayout" Target="../slideLayouts/slideLayout20.xml"/><Relationship Id="rId16" Type="http://schemas.openxmlformats.org/officeDocument/2006/relationships/image" Target="../media/image12.png"/><Relationship Id="rId20" Type="http://schemas.openxmlformats.org/officeDocument/2006/relationships/image" Target="../media/image16.png"/><Relationship Id="rId29" Type="http://schemas.openxmlformats.org/officeDocument/2006/relationships/image" Target="../media/image25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.png"/><Relationship Id="rId11" Type="http://schemas.openxmlformats.org/officeDocument/2006/relationships/image" Target="../media/image7.png"/><Relationship Id="rId24" Type="http://schemas.openxmlformats.org/officeDocument/2006/relationships/image" Target="../media/image20.png"/><Relationship Id="rId32" Type="http://schemas.openxmlformats.org/officeDocument/2006/relationships/image" Target="../media/image28.png"/><Relationship Id="rId5" Type="http://schemas.openxmlformats.org/officeDocument/2006/relationships/image" Target="../media/image36.png"/><Relationship Id="rId15" Type="http://schemas.openxmlformats.org/officeDocument/2006/relationships/image" Target="../media/image11.png"/><Relationship Id="rId23" Type="http://schemas.openxmlformats.org/officeDocument/2006/relationships/image" Target="../media/image19.png"/><Relationship Id="rId28" Type="http://schemas.openxmlformats.org/officeDocument/2006/relationships/image" Target="../media/image24.png"/><Relationship Id="rId10" Type="http://schemas.openxmlformats.org/officeDocument/2006/relationships/image" Target="../media/image6.png"/><Relationship Id="rId19" Type="http://schemas.openxmlformats.org/officeDocument/2006/relationships/image" Target="../media/image15.png"/><Relationship Id="rId31" Type="http://schemas.openxmlformats.org/officeDocument/2006/relationships/image" Target="../media/image27.png"/><Relationship Id="rId4" Type="http://schemas.openxmlformats.org/officeDocument/2006/relationships/theme" Target="../theme/theme2.xml"/><Relationship Id="rId9" Type="http://schemas.openxmlformats.org/officeDocument/2006/relationships/image" Target="../media/image5.png"/><Relationship Id="rId14" Type="http://schemas.openxmlformats.org/officeDocument/2006/relationships/image" Target="../media/image10.png"/><Relationship Id="rId22" Type="http://schemas.openxmlformats.org/officeDocument/2006/relationships/image" Target="../media/image18.png"/><Relationship Id="rId27" Type="http://schemas.openxmlformats.org/officeDocument/2006/relationships/image" Target="../media/image23.png"/><Relationship Id="rId30" Type="http://schemas.openxmlformats.org/officeDocument/2006/relationships/image" Target="../media/image26.emf"/></Relationships>
</file>

<file path=ppt/slideMasters/_rels/slideMaster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37.png"/><Relationship Id="rId18" Type="http://schemas.openxmlformats.org/officeDocument/2006/relationships/image" Target="../media/image6.png"/><Relationship Id="rId26" Type="http://schemas.openxmlformats.org/officeDocument/2006/relationships/image" Target="../media/image14.png"/><Relationship Id="rId39" Type="http://schemas.openxmlformats.org/officeDocument/2006/relationships/image" Target="../media/image27.png"/><Relationship Id="rId21" Type="http://schemas.openxmlformats.org/officeDocument/2006/relationships/image" Target="../media/image9.png"/><Relationship Id="rId34" Type="http://schemas.openxmlformats.org/officeDocument/2006/relationships/image" Target="../media/image22.png"/><Relationship Id="rId7" Type="http://schemas.openxmlformats.org/officeDocument/2006/relationships/slideLayout" Target="../slideLayouts/slideLayout28.xml"/><Relationship Id="rId12" Type="http://schemas.openxmlformats.org/officeDocument/2006/relationships/theme" Target="../theme/theme3.xml"/><Relationship Id="rId17" Type="http://schemas.openxmlformats.org/officeDocument/2006/relationships/image" Target="../media/image5.png"/><Relationship Id="rId25" Type="http://schemas.openxmlformats.org/officeDocument/2006/relationships/image" Target="../media/image13.png"/><Relationship Id="rId33" Type="http://schemas.openxmlformats.org/officeDocument/2006/relationships/image" Target="../media/image21.png"/><Relationship Id="rId38" Type="http://schemas.openxmlformats.org/officeDocument/2006/relationships/image" Target="../media/image26.emf"/><Relationship Id="rId2" Type="http://schemas.openxmlformats.org/officeDocument/2006/relationships/slideLayout" Target="../slideLayouts/slideLayout23.xml"/><Relationship Id="rId16" Type="http://schemas.openxmlformats.org/officeDocument/2006/relationships/image" Target="../media/image4.png"/><Relationship Id="rId20" Type="http://schemas.openxmlformats.org/officeDocument/2006/relationships/image" Target="../media/image8.png"/><Relationship Id="rId29" Type="http://schemas.openxmlformats.org/officeDocument/2006/relationships/image" Target="../media/image17.png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24" Type="http://schemas.openxmlformats.org/officeDocument/2006/relationships/image" Target="../media/image12.png"/><Relationship Id="rId32" Type="http://schemas.openxmlformats.org/officeDocument/2006/relationships/image" Target="../media/image20.png"/><Relationship Id="rId37" Type="http://schemas.openxmlformats.org/officeDocument/2006/relationships/image" Target="../media/image25.png"/><Relationship Id="rId40" Type="http://schemas.openxmlformats.org/officeDocument/2006/relationships/image" Target="../media/image28.png"/><Relationship Id="rId5" Type="http://schemas.openxmlformats.org/officeDocument/2006/relationships/slideLayout" Target="../slideLayouts/slideLayout26.xml"/><Relationship Id="rId15" Type="http://schemas.openxmlformats.org/officeDocument/2006/relationships/image" Target="../media/image3.png"/><Relationship Id="rId23" Type="http://schemas.openxmlformats.org/officeDocument/2006/relationships/image" Target="../media/image11.png"/><Relationship Id="rId28" Type="http://schemas.openxmlformats.org/officeDocument/2006/relationships/image" Target="../media/image16.png"/><Relationship Id="rId36" Type="http://schemas.openxmlformats.org/officeDocument/2006/relationships/image" Target="../media/image24.png"/><Relationship Id="rId10" Type="http://schemas.openxmlformats.org/officeDocument/2006/relationships/slideLayout" Target="../slideLayouts/slideLayout31.xml"/><Relationship Id="rId19" Type="http://schemas.openxmlformats.org/officeDocument/2006/relationships/image" Target="../media/image7.png"/><Relationship Id="rId31" Type="http://schemas.openxmlformats.org/officeDocument/2006/relationships/image" Target="../media/image19.png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image" Target="../media/image38.png"/><Relationship Id="rId22" Type="http://schemas.openxmlformats.org/officeDocument/2006/relationships/image" Target="../media/image10.png"/><Relationship Id="rId27" Type="http://schemas.openxmlformats.org/officeDocument/2006/relationships/image" Target="../media/image15.png"/><Relationship Id="rId30" Type="http://schemas.openxmlformats.org/officeDocument/2006/relationships/image" Target="../media/image18.png"/><Relationship Id="rId35" Type="http://schemas.openxmlformats.org/officeDocument/2006/relationships/image" Target="../media/image23.png"/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18" Type="http://schemas.openxmlformats.org/officeDocument/2006/relationships/image" Target="../media/image15.png"/><Relationship Id="rId26" Type="http://schemas.openxmlformats.org/officeDocument/2006/relationships/image" Target="../media/image23.png"/><Relationship Id="rId3" Type="http://schemas.openxmlformats.org/officeDocument/2006/relationships/theme" Target="../theme/theme4.xml"/><Relationship Id="rId21" Type="http://schemas.openxmlformats.org/officeDocument/2006/relationships/image" Target="../media/image18.png"/><Relationship Id="rId7" Type="http://schemas.openxmlformats.org/officeDocument/2006/relationships/image" Target="../media/image4.png"/><Relationship Id="rId12" Type="http://schemas.openxmlformats.org/officeDocument/2006/relationships/image" Target="../media/image9.png"/><Relationship Id="rId17" Type="http://schemas.openxmlformats.org/officeDocument/2006/relationships/image" Target="../media/image14.png"/><Relationship Id="rId25" Type="http://schemas.openxmlformats.org/officeDocument/2006/relationships/image" Target="../media/image22.png"/><Relationship Id="rId2" Type="http://schemas.openxmlformats.org/officeDocument/2006/relationships/slideLayout" Target="../slideLayouts/slideLayout34.xml"/><Relationship Id="rId16" Type="http://schemas.openxmlformats.org/officeDocument/2006/relationships/image" Target="../media/image13.png"/><Relationship Id="rId20" Type="http://schemas.openxmlformats.org/officeDocument/2006/relationships/image" Target="../media/image17.png"/><Relationship Id="rId29" Type="http://schemas.openxmlformats.org/officeDocument/2006/relationships/image" Target="../media/image26.emf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24" Type="http://schemas.openxmlformats.org/officeDocument/2006/relationships/image" Target="../media/image21.png"/><Relationship Id="rId32" Type="http://schemas.openxmlformats.org/officeDocument/2006/relationships/image" Target="../media/image37.png"/><Relationship Id="rId5" Type="http://schemas.openxmlformats.org/officeDocument/2006/relationships/image" Target="../media/image38.png"/><Relationship Id="rId15" Type="http://schemas.openxmlformats.org/officeDocument/2006/relationships/image" Target="../media/image12.png"/><Relationship Id="rId23" Type="http://schemas.openxmlformats.org/officeDocument/2006/relationships/image" Target="../media/image20.png"/><Relationship Id="rId28" Type="http://schemas.openxmlformats.org/officeDocument/2006/relationships/image" Target="../media/image25.png"/><Relationship Id="rId10" Type="http://schemas.openxmlformats.org/officeDocument/2006/relationships/image" Target="../media/image7.png"/><Relationship Id="rId19" Type="http://schemas.openxmlformats.org/officeDocument/2006/relationships/image" Target="../media/image16.png"/><Relationship Id="rId31" Type="http://schemas.openxmlformats.org/officeDocument/2006/relationships/image" Target="../media/image28.png"/><Relationship Id="rId4" Type="http://schemas.openxmlformats.org/officeDocument/2006/relationships/image" Target="../media/image36.png"/><Relationship Id="rId9" Type="http://schemas.openxmlformats.org/officeDocument/2006/relationships/image" Target="../media/image6.png"/><Relationship Id="rId14" Type="http://schemas.openxmlformats.org/officeDocument/2006/relationships/image" Target="../media/image11.png"/><Relationship Id="rId22" Type="http://schemas.openxmlformats.org/officeDocument/2006/relationships/image" Target="../media/image19.png"/><Relationship Id="rId27" Type="http://schemas.openxmlformats.org/officeDocument/2006/relationships/image" Target="../media/image24.png"/><Relationship Id="rId30" Type="http://schemas.openxmlformats.org/officeDocument/2006/relationships/image" Target="../media/image27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image" Target="../media/image38.png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5" Type="http://schemas.openxmlformats.org/officeDocument/2006/relationships/image" Target="../media/image40.emf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image" Target="../media/image37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532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38"/>
          <p:cNvSpPr txBox="1">
            <a:spLocks noChangeArrowheads="1"/>
          </p:cNvSpPr>
          <p:nvPr userDrawn="1"/>
        </p:nvSpPr>
        <p:spPr bwMode="auto">
          <a:xfrm>
            <a:off x="221404" y="6202800"/>
            <a:ext cx="12118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800" noProof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sz="800" noProof="0" dirty="0">
              <a:solidFill>
                <a:srgbClr val="8197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35" hidden="1">
            <a:extLst>
              <a:ext uri="{FF2B5EF4-FFF2-40B4-BE49-F238E27FC236}">
                <a16:creationId xmlns:a16="http://schemas.microsoft.com/office/drawing/2014/main" id="{C995CFAD-3BA1-4EC9-867D-60423D76AD7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225338" cy="6858000"/>
          </a:xfrm>
          <a:prstGeom prst="rect">
            <a:avLst/>
          </a:prstGeom>
        </p:spPr>
      </p:pic>
      <p:sp>
        <p:nvSpPr>
          <p:cNvPr id="9" name="Text Box DG"/>
          <p:cNvSpPr txBox="1">
            <a:spLocks noChangeArrowheads="1"/>
          </p:cNvSpPr>
          <p:nvPr userDrawn="1"/>
        </p:nvSpPr>
        <p:spPr bwMode="auto">
          <a:xfrm>
            <a:off x="772995" y="44736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noProof="0" dirty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16000" y="154800"/>
            <a:ext cx="10108800" cy="565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noProof="0"/>
              <a:t>Click to edit Master title style</a:t>
            </a:r>
            <a:endParaRPr lang="en-GB" noProof="0" dirty="0"/>
          </a:p>
        </p:txBody>
      </p:sp>
      <p:sp>
        <p:nvSpPr>
          <p:cNvPr id="72" name="Rectangle 2">
            <a:extLst>
              <a:ext uri="{FF2B5EF4-FFF2-40B4-BE49-F238E27FC236}">
                <a16:creationId xmlns:a16="http://schemas.microsoft.com/office/drawing/2014/main" id="{F152A04D-5063-4E95-9CB5-5C50E37A6E5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19600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/>
              <a:t>Edit Master text styles</a:t>
            </a:r>
          </a:p>
          <a:p>
            <a:pPr lvl="1"/>
            <a:r>
              <a:rPr lang="en-US" altLang="en-US" noProof="0"/>
              <a:t>Second level</a:t>
            </a:r>
          </a:p>
          <a:p>
            <a:pPr lvl="2"/>
            <a:r>
              <a:rPr lang="en-US" altLang="en-US" noProof="0"/>
              <a:t>Third level</a:t>
            </a:r>
          </a:p>
          <a:p>
            <a:pPr lvl="3"/>
            <a:r>
              <a:rPr lang="en-US" altLang="en-US" noProof="0"/>
              <a:t>Fourth level</a:t>
            </a:r>
          </a:p>
          <a:p>
            <a:pPr lvl="4"/>
            <a:r>
              <a:rPr lang="en-US" altLang="en-US" noProof="0"/>
              <a:t>Fifth level</a:t>
            </a:r>
            <a:endParaRPr lang="en-GB" altLang="en-US" noProof="0" dirty="0"/>
          </a:p>
        </p:txBody>
      </p:sp>
      <p:sp>
        <p:nvSpPr>
          <p:cNvPr id="39" name="Text Box 34"/>
          <p:cNvSpPr txBox="1">
            <a:spLocks noChangeArrowheads="1"/>
          </p:cNvSpPr>
          <p:nvPr userDrawn="1"/>
        </p:nvSpPr>
        <p:spPr bwMode="auto">
          <a:xfrm>
            <a:off x="8204400" y="6202800"/>
            <a:ext cx="37512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it-IT" sz="800" noProof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fld id="{FDAC5C42-9B53-4063-AF51-A40D4C64F718}" type="slidenum">
              <a:rPr lang="it-IT" sz="800" noProof="1" smtClean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GB" sz="800" noProof="1">
              <a:solidFill>
                <a:srgbClr val="8197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6C34021B-66EB-9E45-8BD1-64D5855A5802}"/>
              </a:ext>
            </a:extLst>
          </p:cNvPr>
          <p:cNvPicPr>
            <a:picLocks noChangeAspect="1"/>
          </p:cNvPicPr>
          <p:nvPr userDrawn="1"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EE71E5B5-6921-4FB2-A9C4-9C2A029FF0B3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Group 39">
            <a:extLst>
              <a:ext uri="{FF2B5EF4-FFF2-40B4-BE49-F238E27FC236}">
                <a16:creationId xmlns:a16="http://schemas.microsoft.com/office/drawing/2014/main" id="{61873755-77D2-7D48-99A1-3F0D7902F7E5}"/>
              </a:ext>
            </a:extLst>
          </p:cNvPr>
          <p:cNvGrpSpPr/>
          <p:nvPr userDrawn="1"/>
        </p:nvGrpSpPr>
        <p:grpSpPr>
          <a:xfrm>
            <a:off x="226688" y="6569736"/>
            <a:ext cx="9628745" cy="144114"/>
            <a:chOff x="1076500" y="4469696"/>
            <a:chExt cx="9628745" cy="144114"/>
          </a:xfrm>
        </p:grpSpPr>
        <p:pic>
          <p:nvPicPr>
            <p:cNvPr id="41" name="Picture 40" descr="de.png">
              <a:extLst>
                <a:ext uri="{FF2B5EF4-FFF2-40B4-BE49-F238E27FC236}">
                  <a16:creationId xmlns:a16="http://schemas.microsoft.com/office/drawing/2014/main" id="{E193B19F-9EA7-C04A-B6E1-E8493812339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65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2" name="Picture 41" descr="at.png">
              <a:extLst>
                <a:ext uri="{FF2B5EF4-FFF2-40B4-BE49-F238E27FC236}">
                  <a16:creationId xmlns:a16="http://schemas.microsoft.com/office/drawing/2014/main" id="{BE4D4226-1484-894D-A57B-DF3CA0AEEA8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476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3" name="Picture 42" descr="be.png">
              <a:extLst>
                <a:ext uri="{FF2B5EF4-FFF2-40B4-BE49-F238E27FC236}">
                  <a16:creationId xmlns:a16="http://schemas.microsoft.com/office/drawing/2014/main" id="{CEB1C35B-A1B4-0D49-9F9A-EBE869AA06A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187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4" name="Picture 43" descr="dk.png">
              <a:extLst>
                <a:ext uri="{FF2B5EF4-FFF2-40B4-BE49-F238E27FC236}">
                  <a16:creationId xmlns:a16="http://schemas.microsoft.com/office/drawing/2014/main" id="{77471C13-DD1F-3A45-BC46-C08FDA20333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899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5" name="Picture 44" descr="es.png">
              <a:extLst>
                <a:ext uri="{FF2B5EF4-FFF2-40B4-BE49-F238E27FC236}">
                  <a16:creationId xmlns:a16="http://schemas.microsoft.com/office/drawing/2014/main" id="{19BEDE25-37C8-C04F-A9F9-4836374CE6E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610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6" name="Picture 45" descr="ee.png">
              <a:extLst>
                <a:ext uri="{FF2B5EF4-FFF2-40B4-BE49-F238E27FC236}">
                  <a16:creationId xmlns:a16="http://schemas.microsoft.com/office/drawing/2014/main" id="{731ED53B-A8E5-8746-8B18-868E3939807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322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7" name="Picture 46" descr="fi.png">
              <a:extLst>
                <a:ext uri="{FF2B5EF4-FFF2-40B4-BE49-F238E27FC236}">
                  <a16:creationId xmlns:a16="http://schemas.microsoft.com/office/drawing/2014/main" id="{3DD470AD-8BA3-354E-96A9-EACC81BA737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033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8" name="Picture 47" descr="fr.png">
              <a:extLst>
                <a:ext uri="{FF2B5EF4-FFF2-40B4-BE49-F238E27FC236}">
                  <a16:creationId xmlns:a16="http://schemas.microsoft.com/office/drawing/2014/main" id="{7488A28E-83DC-D84A-AF92-F323BB68BD0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744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9" name="Picture 48" descr="gr.png">
              <a:extLst>
                <a:ext uri="{FF2B5EF4-FFF2-40B4-BE49-F238E27FC236}">
                  <a16:creationId xmlns:a16="http://schemas.microsoft.com/office/drawing/2014/main" id="{7BE53EFB-834C-B148-BA0D-1101E67FD5E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456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0" name="Picture 49" descr="hu.png">
              <a:extLst>
                <a:ext uri="{FF2B5EF4-FFF2-40B4-BE49-F238E27FC236}">
                  <a16:creationId xmlns:a16="http://schemas.microsoft.com/office/drawing/2014/main" id="{7B981BCF-7994-754E-94CB-E04B6C9FA6E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167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1" name="Picture 50" descr="ie.png">
              <a:extLst>
                <a:ext uri="{FF2B5EF4-FFF2-40B4-BE49-F238E27FC236}">
                  <a16:creationId xmlns:a16="http://schemas.microsoft.com/office/drawing/2014/main" id="{03DCBA8B-803C-A244-8E76-CDA502AB189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879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2" name="Picture 51" descr="it.png">
              <a:extLst>
                <a:ext uri="{FF2B5EF4-FFF2-40B4-BE49-F238E27FC236}">
                  <a16:creationId xmlns:a16="http://schemas.microsoft.com/office/drawing/2014/main" id="{8ACC76C5-A2F5-BB42-863E-CDED5BB6304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90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3" name="Picture 52" descr="lu.png">
              <a:extLst>
                <a:ext uri="{FF2B5EF4-FFF2-40B4-BE49-F238E27FC236}">
                  <a16:creationId xmlns:a16="http://schemas.microsoft.com/office/drawing/2014/main" id="{B08DA397-697F-DF44-9F75-47F9E99D8F1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301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4" name="Picture 53" descr="no.png">
              <a:extLst>
                <a:ext uri="{FF2B5EF4-FFF2-40B4-BE49-F238E27FC236}">
                  <a16:creationId xmlns:a16="http://schemas.microsoft.com/office/drawing/2014/main" id="{8253A672-7057-114B-A847-EFB1DC7557B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013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5" name="Picture 54" descr="nl.png">
              <a:extLst>
                <a:ext uri="{FF2B5EF4-FFF2-40B4-BE49-F238E27FC236}">
                  <a16:creationId xmlns:a16="http://schemas.microsoft.com/office/drawing/2014/main" id="{701C9B59-FE02-FC4A-A5B9-B6769E324D0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724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6" name="Picture 55" descr="pl.png">
              <a:extLst>
                <a:ext uri="{FF2B5EF4-FFF2-40B4-BE49-F238E27FC236}">
                  <a16:creationId xmlns:a16="http://schemas.microsoft.com/office/drawing/2014/main" id="{36F70CAB-D276-EF47-92BB-4323FF59683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436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7" name="Picture 56" descr="pt.png">
              <a:extLst>
                <a:ext uri="{FF2B5EF4-FFF2-40B4-BE49-F238E27FC236}">
                  <a16:creationId xmlns:a16="http://schemas.microsoft.com/office/drawing/2014/main" id="{C7F3D8B4-851A-AF49-B59B-8E8259E3602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47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8" name="Picture 57" descr="cz.png">
              <a:extLst>
                <a:ext uri="{FF2B5EF4-FFF2-40B4-BE49-F238E27FC236}">
                  <a16:creationId xmlns:a16="http://schemas.microsoft.com/office/drawing/2014/main" id="{844C8E73-19C0-8645-BA2C-9A2AE13016F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58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9" name="Picture 58" descr="ro.png">
              <a:extLst>
                <a:ext uri="{FF2B5EF4-FFF2-40B4-BE49-F238E27FC236}">
                  <a16:creationId xmlns:a16="http://schemas.microsoft.com/office/drawing/2014/main" id="{E654A66D-2732-E344-B843-6CE13AAC680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570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0" name="Picture 59" descr="se.png">
              <a:extLst>
                <a:ext uri="{FF2B5EF4-FFF2-40B4-BE49-F238E27FC236}">
                  <a16:creationId xmlns:a16="http://schemas.microsoft.com/office/drawing/2014/main" id="{A024F0CF-1EFB-9148-9695-6CAA150C585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993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1" name="Picture 60" descr="ch.png">
              <a:extLst>
                <a:ext uri="{FF2B5EF4-FFF2-40B4-BE49-F238E27FC236}">
                  <a16:creationId xmlns:a16="http://schemas.microsoft.com/office/drawing/2014/main" id="{AA23EA42-BF26-D747-A010-8F9D8D9057C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70442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2" name="Picture 61" descr="uk.png">
              <a:extLst>
                <a:ext uri="{FF2B5EF4-FFF2-40B4-BE49-F238E27FC236}">
                  <a16:creationId xmlns:a16="http://schemas.microsoft.com/office/drawing/2014/main" id="{8CFFF940-BC23-CD46-9090-334560F7BA9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281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9" name="Picture 88">
              <a:extLst>
                <a:ext uri="{FF2B5EF4-FFF2-40B4-BE49-F238E27FC236}">
                  <a16:creationId xmlns:a16="http://schemas.microsoft.com/office/drawing/2014/main" id="{20AB05E4-2BE8-DE46-B436-FE570335B0F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08598" y="4469696"/>
              <a:ext cx="216000" cy="144000"/>
            </a:xfrm>
            <a:prstGeom prst="rect">
              <a:avLst/>
            </a:prstGeom>
          </p:spPr>
        </p:pic>
        <p:pic>
          <p:nvPicPr>
            <p:cNvPr id="91" name="Picture 90">
              <a:extLst>
                <a:ext uri="{FF2B5EF4-FFF2-40B4-BE49-F238E27FC236}">
                  <a16:creationId xmlns:a16="http://schemas.microsoft.com/office/drawing/2014/main" id="{2D163D4C-EE71-9744-BE99-D166BF8ADE7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5"/>
            <a:stretch>
              <a:fillRect/>
            </a:stretch>
          </p:blipFill>
          <p:spPr>
            <a:xfrm>
              <a:off x="9768386" y="4469696"/>
              <a:ext cx="216000" cy="144000"/>
            </a:xfrm>
            <a:prstGeom prst="rect">
              <a:avLst/>
            </a:prstGeom>
          </p:spPr>
        </p:pic>
        <p:pic>
          <p:nvPicPr>
            <p:cNvPr id="92" name="Picture 91" descr="ca.png">
              <a:extLst>
                <a:ext uri="{FF2B5EF4-FFF2-40B4-BE49-F238E27FC236}">
                  <a16:creationId xmlns:a16="http://schemas.microsoft.com/office/drawing/2014/main" id="{A559A498-3191-894A-810C-BD4AE5EEB4C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89245" y="4469696"/>
              <a:ext cx="216000" cy="142807"/>
            </a:xfrm>
            <a:prstGeom prst="rect">
              <a:avLst/>
            </a:prstGeom>
            <a:ln>
              <a:noFill/>
            </a:ln>
          </p:spPr>
        </p:pic>
        <p:pic>
          <p:nvPicPr>
            <p:cNvPr id="93" name="Picture 92" descr="si.png">
              <a:extLst>
                <a:ext uri="{FF2B5EF4-FFF2-40B4-BE49-F238E27FC236}">
                  <a16:creationId xmlns:a16="http://schemas.microsoft.com/office/drawing/2014/main" id="{A0422BBB-5084-E44D-8BE9-72C53820AD6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28174" y="4469696"/>
              <a:ext cx="217284" cy="143656"/>
            </a:xfrm>
            <a:prstGeom prst="rect">
              <a:avLst/>
            </a:prstGeom>
          </p:spPr>
        </p:pic>
      </p:grpSp>
      <p:pic>
        <p:nvPicPr>
          <p:cNvPr id="94" name="Picture 93">
            <a:extLst>
              <a:ext uri="{FF2B5EF4-FFF2-40B4-BE49-F238E27FC236}">
                <a16:creationId xmlns:a16="http://schemas.microsoft.com/office/drawing/2014/main" id="{AD8FAFFC-0223-1740-BEBD-B739458582D9}"/>
              </a:ext>
            </a:extLst>
          </p:cNvPr>
          <p:cNvPicPr>
            <a:picLocks noChangeAspect="1"/>
          </p:cNvPicPr>
          <p:nvPr userDrawn="1"/>
        </p:nvPicPr>
        <p:blipFill>
          <a:blip r:embed="rId4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3245" y="6585917"/>
            <a:ext cx="1636920" cy="10591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29" r:id="rId1"/>
    <p:sldLayoutId id="2147483945" r:id="rId2"/>
    <p:sldLayoutId id="2147483974" r:id="rId3"/>
    <p:sldLayoutId id="2147483975" r:id="rId4"/>
    <p:sldLayoutId id="2147483973" r:id="rId5"/>
    <p:sldLayoutId id="2147483930" r:id="rId6"/>
    <p:sldLayoutId id="2147483931" r:id="rId7"/>
    <p:sldLayoutId id="2147483932" r:id="rId8"/>
    <p:sldLayoutId id="2147483933" r:id="rId9"/>
    <p:sldLayoutId id="2147483935" r:id="rId10"/>
    <p:sldLayoutId id="2147483936" r:id="rId11"/>
    <p:sldLayoutId id="2147483937" r:id="rId12"/>
    <p:sldLayoutId id="2147483938" r:id="rId13"/>
    <p:sldLayoutId id="2147483939" r:id="rId14"/>
    <p:sldLayoutId id="2147483946" r:id="rId15"/>
    <p:sldLayoutId id="2147483947" r:id="rId16"/>
    <p:sldLayoutId id="2147483977" r:id="rId17"/>
    <p:sldLayoutId id="2147483979" r:id="rId18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en-GB" sz="3000" b="1" dirty="0" smtClean="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5pPr>
      <a:lvl6pPr marL="441015"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6pPr>
      <a:lvl7pPr marL="882030"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7pPr>
      <a:lvl8pPr marL="1323045"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8pPr>
      <a:lvl9pPr marL="1764060"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9pPr>
    </p:titleStyle>
    <p:bodyStyle>
      <a:lvl1pPr marL="0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rgbClr val="8197A6"/>
        </a:buClr>
        <a:buFont typeface="Arial" panose="020B0604020202020204" pitchFamily="34" charset="0"/>
        <a:buNone/>
        <a:defRPr lang="en-GB" sz="1800" dirty="0" smtClean="0">
          <a:solidFill>
            <a:srgbClr val="8197A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81326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sz="1800" dirty="0" smtClean="0">
          <a:solidFill>
            <a:srgbClr val="8197A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357771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sz="1800" dirty="0" smtClean="0">
          <a:solidFill>
            <a:srgbClr val="8197A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934216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sz="1800" dirty="0" smtClean="0">
          <a:solidFill>
            <a:srgbClr val="8197A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510661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sz="1800" dirty="0" smtClean="0">
          <a:solidFill>
            <a:srgbClr val="8197A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6615" indent="-404264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6pPr>
      <a:lvl7pPr marL="3797630" indent="-404264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7pPr>
      <a:lvl8pPr marL="4238645" indent="-404264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8pPr>
      <a:lvl9pPr marL="4679660" indent="-404264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1pPr>
      <a:lvl2pPr marL="44101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2pPr>
      <a:lvl3pPr marL="88203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3pPr>
      <a:lvl4pPr marL="132304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4pPr>
      <a:lvl5pPr marL="176406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5pPr>
      <a:lvl6pPr marL="220507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6pPr>
      <a:lvl7pPr marL="264609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7pPr>
      <a:lvl8pPr marL="308710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8pPr>
      <a:lvl9pPr marL="352812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51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DG"/>
          <p:cNvSpPr txBox="1">
            <a:spLocks noChangeArrowheads="1"/>
          </p:cNvSpPr>
          <p:nvPr userDrawn="1"/>
        </p:nvSpPr>
        <p:spPr bwMode="auto">
          <a:xfrm>
            <a:off x="772995" y="44736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noProof="0" dirty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16000" y="154800"/>
            <a:ext cx="10108800" cy="565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14" name="Text Box 38"/>
          <p:cNvSpPr txBox="1">
            <a:spLocks noChangeArrowheads="1"/>
          </p:cNvSpPr>
          <p:nvPr userDrawn="1"/>
        </p:nvSpPr>
        <p:spPr bwMode="auto">
          <a:xfrm>
            <a:off x="221404" y="6202800"/>
            <a:ext cx="12118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800" noProof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sz="800" noProof="0" dirty="0">
              <a:solidFill>
                <a:srgbClr val="8197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Rectangle 2">
            <a:extLst>
              <a:ext uri="{FF2B5EF4-FFF2-40B4-BE49-F238E27FC236}">
                <a16:creationId xmlns:a16="http://schemas.microsoft.com/office/drawing/2014/main" id="{0341B57B-D657-44D2-A69B-8571F2FEB2F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18860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  <a:endParaRPr lang="en-GB" altLang="en-US" dirty="0"/>
          </a:p>
        </p:txBody>
      </p:sp>
      <p:pic>
        <p:nvPicPr>
          <p:cNvPr id="7" name="Picture 5">
            <a:extLst>
              <a:ext uri="{FF2B5EF4-FFF2-40B4-BE49-F238E27FC236}">
                <a16:creationId xmlns:a16="http://schemas.microsoft.com/office/drawing/2014/main" id="{109A9530-2671-487F-A9F5-FDB35D172B87}"/>
              </a:ext>
            </a:extLst>
          </p:cNvPr>
          <p:cNvPicPr>
            <a:picLocks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38000" cy="104400"/>
          </a:xfrm>
          <a:prstGeom prst="rect">
            <a:avLst/>
          </a:prstGeom>
        </p:spPr>
      </p:pic>
      <p:sp>
        <p:nvSpPr>
          <p:cNvPr id="3" name="Text Box 34">
            <a:extLst>
              <a:ext uri="{FF2B5EF4-FFF2-40B4-BE49-F238E27FC236}">
                <a16:creationId xmlns:a16="http://schemas.microsoft.com/office/drawing/2014/main" id="{174566EC-B884-414A-9831-F2C2C01CAF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4400" y="6202800"/>
            <a:ext cx="37512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it-IT" sz="800" noProof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fld id="{FDAC5C42-9B53-4063-AF51-A40D4C64F718}" type="slidenum">
              <a:rPr lang="it-IT" sz="800" noProof="1" smtClean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GB" sz="800" noProof="1">
              <a:solidFill>
                <a:srgbClr val="8197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2" name="Picture 61">
            <a:extLst>
              <a:ext uri="{FF2B5EF4-FFF2-40B4-BE49-F238E27FC236}">
                <a16:creationId xmlns:a16="http://schemas.microsoft.com/office/drawing/2014/main" id="{68673324-7E47-2849-ABFE-CFCE924180D4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B6E905FD-56C1-4FF6-A433-C72EFE86E9E9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4" name="Group 63">
            <a:extLst>
              <a:ext uri="{FF2B5EF4-FFF2-40B4-BE49-F238E27FC236}">
                <a16:creationId xmlns:a16="http://schemas.microsoft.com/office/drawing/2014/main" id="{61873755-77D2-7D48-99A1-3F0D7902F7E5}"/>
              </a:ext>
            </a:extLst>
          </p:cNvPr>
          <p:cNvGrpSpPr/>
          <p:nvPr userDrawn="1"/>
        </p:nvGrpSpPr>
        <p:grpSpPr>
          <a:xfrm>
            <a:off x="226688" y="6569736"/>
            <a:ext cx="9628745" cy="144114"/>
            <a:chOff x="1076500" y="4469696"/>
            <a:chExt cx="9628745" cy="144114"/>
          </a:xfrm>
        </p:grpSpPr>
        <p:pic>
          <p:nvPicPr>
            <p:cNvPr id="66" name="Picture 65" descr="de.png">
              <a:extLst>
                <a:ext uri="{FF2B5EF4-FFF2-40B4-BE49-F238E27FC236}">
                  <a16:creationId xmlns:a16="http://schemas.microsoft.com/office/drawing/2014/main" id="{E193B19F-9EA7-C04A-B6E1-E8493812339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65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7" name="Picture 66" descr="at.png">
              <a:extLst>
                <a:ext uri="{FF2B5EF4-FFF2-40B4-BE49-F238E27FC236}">
                  <a16:creationId xmlns:a16="http://schemas.microsoft.com/office/drawing/2014/main" id="{BE4D4226-1484-894D-A57B-DF3CA0AEEA8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476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8" name="Picture 67" descr="be.png">
              <a:extLst>
                <a:ext uri="{FF2B5EF4-FFF2-40B4-BE49-F238E27FC236}">
                  <a16:creationId xmlns:a16="http://schemas.microsoft.com/office/drawing/2014/main" id="{CEB1C35B-A1B4-0D49-9F9A-EBE869AA06A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187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9" name="Picture 68" descr="dk.png">
              <a:extLst>
                <a:ext uri="{FF2B5EF4-FFF2-40B4-BE49-F238E27FC236}">
                  <a16:creationId xmlns:a16="http://schemas.microsoft.com/office/drawing/2014/main" id="{77471C13-DD1F-3A45-BC46-C08FDA20333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899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0" name="Picture 69" descr="es.png">
              <a:extLst>
                <a:ext uri="{FF2B5EF4-FFF2-40B4-BE49-F238E27FC236}">
                  <a16:creationId xmlns:a16="http://schemas.microsoft.com/office/drawing/2014/main" id="{19BEDE25-37C8-C04F-A9F9-4836374CE6E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610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1" name="Picture 70" descr="ee.png">
              <a:extLst>
                <a:ext uri="{FF2B5EF4-FFF2-40B4-BE49-F238E27FC236}">
                  <a16:creationId xmlns:a16="http://schemas.microsoft.com/office/drawing/2014/main" id="{731ED53B-A8E5-8746-8B18-868E3939807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322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2" name="Picture 71" descr="fi.png">
              <a:extLst>
                <a:ext uri="{FF2B5EF4-FFF2-40B4-BE49-F238E27FC236}">
                  <a16:creationId xmlns:a16="http://schemas.microsoft.com/office/drawing/2014/main" id="{3DD470AD-8BA3-354E-96A9-EACC81BA737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033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3" name="Picture 72" descr="fr.png">
              <a:extLst>
                <a:ext uri="{FF2B5EF4-FFF2-40B4-BE49-F238E27FC236}">
                  <a16:creationId xmlns:a16="http://schemas.microsoft.com/office/drawing/2014/main" id="{7488A28E-83DC-D84A-AF92-F323BB68BD0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744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4" name="Picture 73" descr="gr.png">
              <a:extLst>
                <a:ext uri="{FF2B5EF4-FFF2-40B4-BE49-F238E27FC236}">
                  <a16:creationId xmlns:a16="http://schemas.microsoft.com/office/drawing/2014/main" id="{7BE53EFB-834C-B148-BA0D-1101E67FD5E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456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5" name="Picture 74" descr="hu.png">
              <a:extLst>
                <a:ext uri="{FF2B5EF4-FFF2-40B4-BE49-F238E27FC236}">
                  <a16:creationId xmlns:a16="http://schemas.microsoft.com/office/drawing/2014/main" id="{7B981BCF-7994-754E-94CB-E04B6C9FA6E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167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6" name="Picture 75" descr="ie.png">
              <a:extLst>
                <a:ext uri="{FF2B5EF4-FFF2-40B4-BE49-F238E27FC236}">
                  <a16:creationId xmlns:a16="http://schemas.microsoft.com/office/drawing/2014/main" id="{03DCBA8B-803C-A244-8E76-CDA502AB189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879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7" name="Picture 76" descr="it.png">
              <a:extLst>
                <a:ext uri="{FF2B5EF4-FFF2-40B4-BE49-F238E27FC236}">
                  <a16:creationId xmlns:a16="http://schemas.microsoft.com/office/drawing/2014/main" id="{8ACC76C5-A2F5-BB42-863E-CDED5BB6304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90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8" name="Picture 77" descr="lu.png">
              <a:extLst>
                <a:ext uri="{FF2B5EF4-FFF2-40B4-BE49-F238E27FC236}">
                  <a16:creationId xmlns:a16="http://schemas.microsoft.com/office/drawing/2014/main" id="{B08DA397-697F-DF44-9F75-47F9E99D8F1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301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9" name="Picture 78" descr="no.png">
              <a:extLst>
                <a:ext uri="{FF2B5EF4-FFF2-40B4-BE49-F238E27FC236}">
                  <a16:creationId xmlns:a16="http://schemas.microsoft.com/office/drawing/2014/main" id="{8253A672-7057-114B-A847-EFB1DC7557B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013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0" name="Picture 79" descr="nl.png">
              <a:extLst>
                <a:ext uri="{FF2B5EF4-FFF2-40B4-BE49-F238E27FC236}">
                  <a16:creationId xmlns:a16="http://schemas.microsoft.com/office/drawing/2014/main" id="{701C9B59-FE02-FC4A-A5B9-B6769E324D0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724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1" name="Picture 80" descr="pl.png">
              <a:extLst>
                <a:ext uri="{FF2B5EF4-FFF2-40B4-BE49-F238E27FC236}">
                  <a16:creationId xmlns:a16="http://schemas.microsoft.com/office/drawing/2014/main" id="{36F70CAB-D276-EF47-92BB-4323FF59683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436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2" name="Picture 81" descr="pt.png">
              <a:extLst>
                <a:ext uri="{FF2B5EF4-FFF2-40B4-BE49-F238E27FC236}">
                  <a16:creationId xmlns:a16="http://schemas.microsoft.com/office/drawing/2014/main" id="{C7F3D8B4-851A-AF49-B59B-8E8259E3602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47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3" name="Picture 82" descr="cz.png">
              <a:extLst>
                <a:ext uri="{FF2B5EF4-FFF2-40B4-BE49-F238E27FC236}">
                  <a16:creationId xmlns:a16="http://schemas.microsoft.com/office/drawing/2014/main" id="{844C8E73-19C0-8645-BA2C-9A2AE13016F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58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4" name="Picture 83" descr="ro.png">
              <a:extLst>
                <a:ext uri="{FF2B5EF4-FFF2-40B4-BE49-F238E27FC236}">
                  <a16:creationId xmlns:a16="http://schemas.microsoft.com/office/drawing/2014/main" id="{E654A66D-2732-E344-B843-6CE13AAC680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570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5" name="Picture 84" descr="se.png">
              <a:extLst>
                <a:ext uri="{FF2B5EF4-FFF2-40B4-BE49-F238E27FC236}">
                  <a16:creationId xmlns:a16="http://schemas.microsoft.com/office/drawing/2014/main" id="{A024F0CF-1EFB-9148-9695-6CAA150C585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993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6" name="Picture 85" descr="ch.png">
              <a:extLst>
                <a:ext uri="{FF2B5EF4-FFF2-40B4-BE49-F238E27FC236}">
                  <a16:creationId xmlns:a16="http://schemas.microsoft.com/office/drawing/2014/main" id="{AA23EA42-BF26-D747-A010-8F9D8D9057C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70442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7" name="Picture 86" descr="uk.png">
              <a:extLst>
                <a:ext uri="{FF2B5EF4-FFF2-40B4-BE49-F238E27FC236}">
                  <a16:creationId xmlns:a16="http://schemas.microsoft.com/office/drawing/2014/main" id="{8CFFF940-BC23-CD46-9090-334560F7BA9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281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8" name="Picture 87">
              <a:extLst>
                <a:ext uri="{FF2B5EF4-FFF2-40B4-BE49-F238E27FC236}">
                  <a16:creationId xmlns:a16="http://schemas.microsoft.com/office/drawing/2014/main" id="{20AB05E4-2BE8-DE46-B436-FE570335B0F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08598" y="4469696"/>
              <a:ext cx="216000" cy="144000"/>
            </a:xfrm>
            <a:prstGeom prst="rect">
              <a:avLst/>
            </a:prstGeom>
          </p:spPr>
        </p:pic>
        <p:pic>
          <p:nvPicPr>
            <p:cNvPr id="89" name="Picture 88">
              <a:extLst>
                <a:ext uri="{FF2B5EF4-FFF2-40B4-BE49-F238E27FC236}">
                  <a16:creationId xmlns:a16="http://schemas.microsoft.com/office/drawing/2014/main" id="{2D163D4C-EE71-9744-BE99-D166BF8ADE7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0"/>
            <a:stretch>
              <a:fillRect/>
            </a:stretch>
          </p:blipFill>
          <p:spPr>
            <a:xfrm>
              <a:off x="9768386" y="4469696"/>
              <a:ext cx="216000" cy="144000"/>
            </a:xfrm>
            <a:prstGeom prst="rect">
              <a:avLst/>
            </a:prstGeom>
          </p:spPr>
        </p:pic>
        <p:pic>
          <p:nvPicPr>
            <p:cNvPr id="90" name="Picture 89" descr="ca.png">
              <a:extLst>
                <a:ext uri="{FF2B5EF4-FFF2-40B4-BE49-F238E27FC236}">
                  <a16:creationId xmlns:a16="http://schemas.microsoft.com/office/drawing/2014/main" id="{A559A498-3191-894A-810C-BD4AE5EEB4C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89245" y="4469696"/>
              <a:ext cx="216000" cy="142807"/>
            </a:xfrm>
            <a:prstGeom prst="rect">
              <a:avLst/>
            </a:prstGeom>
            <a:ln>
              <a:noFill/>
            </a:ln>
          </p:spPr>
        </p:pic>
        <p:pic>
          <p:nvPicPr>
            <p:cNvPr id="91" name="Picture 90" descr="si.png">
              <a:extLst>
                <a:ext uri="{FF2B5EF4-FFF2-40B4-BE49-F238E27FC236}">
                  <a16:creationId xmlns:a16="http://schemas.microsoft.com/office/drawing/2014/main" id="{A0422BBB-5084-E44D-8BE9-72C53820AD6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28174" y="4469696"/>
              <a:ext cx="217284" cy="14365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54798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78" r:id="rId2"/>
    <p:sldLayoutId id="2147484006" r:id="rId3"/>
  </p:sldLayoutIdLst>
  <p:hf sldNum="0" hdr="0" dt="0"/>
  <p:txStyles>
    <p:titleStyle>
      <a:lvl1pPr algn="just" rtl="0" fontAlgn="base">
        <a:spcBef>
          <a:spcPct val="0"/>
        </a:spcBef>
        <a:spcAft>
          <a:spcPct val="0"/>
        </a:spcAft>
        <a:defRPr lang="en-GB" sz="3000" b="1" dirty="0" smtClean="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5pPr>
      <a:lvl6pPr marL="441015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6pPr>
      <a:lvl7pPr marL="882030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7pPr>
      <a:lvl8pPr marL="1323045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8pPr>
      <a:lvl9pPr marL="1764060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9pPr>
    </p:titleStyle>
    <p:bodyStyle>
      <a:lvl1pPr marL="0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rgbClr val="8197A6"/>
        </a:buClr>
        <a:buFont typeface="Arial" panose="020B0604020202020204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1pPr>
      <a:lvl2pPr marL="781326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2pPr>
      <a:lvl3pPr marL="1357771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3pPr>
      <a:lvl4pPr marL="1934216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charset="0"/>
          <a:ea typeface="MS PGothic" pitchFamily="34" charset="-128"/>
          <a:cs typeface="Arial" charset="0"/>
        </a:defRPr>
      </a:lvl4pPr>
      <a:lvl5pPr marL="2510661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altLang="en-US" sz="1800" dirty="0">
          <a:solidFill>
            <a:srgbClr val="8197A6"/>
          </a:solidFill>
          <a:latin typeface="Arial" charset="0"/>
          <a:ea typeface="MS PGothic" pitchFamily="34" charset="-128"/>
          <a:cs typeface="Arial" charset="0"/>
        </a:defRPr>
      </a:lvl5pPr>
      <a:lvl6pPr marL="3356615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6pPr>
      <a:lvl7pPr marL="3797630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7pPr>
      <a:lvl8pPr marL="4238645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8pPr>
      <a:lvl9pPr marL="4679660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1pPr>
      <a:lvl2pPr marL="44101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2pPr>
      <a:lvl3pPr marL="88203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3pPr>
      <a:lvl4pPr marL="132304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4pPr>
      <a:lvl5pPr marL="176406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5pPr>
      <a:lvl6pPr marL="220507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6pPr>
      <a:lvl7pPr marL="264609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7pPr>
      <a:lvl8pPr marL="308710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8pPr>
      <a:lvl9pPr marL="352812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51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DG"/>
          <p:cNvSpPr txBox="1">
            <a:spLocks noChangeArrowheads="1"/>
          </p:cNvSpPr>
          <p:nvPr userDrawn="1"/>
        </p:nvSpPr>
        <p:spPr bwMode="auto">
          <a:xfrm>
            <a:off x="772995" y="44736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noProof="0" dirty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16000" y="154800"/>
            <a:ext cx="10108800" cy="565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63" name="Rectangle 2">
            <a:extLst>
              <a:ext uri="{FF2B5EF4-FFF2-40B4-BE49-F238E27FC236}">
                <a16:creationId xmlns:a16="http://schemas.microsoft.com/office/drawing/2014/main" id="{0341B57B-D657-44D2-A69B-8571F2FEB2F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19600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 dirty="0"/>
              <a:t>Click to edit Master text styles</a:t>
            </a:r>
          </a:p>
          <a:p>
            <a:pPr lvl="1"/>
            <a:r>
              <a:rPr lang="en-GB" altLang="en-US" noProof="0" dirty="0"/>
              <a:t>Second level</a:t>
            </a:r>
          </a:p>
          <a:p>
            <a:pPr lvl="2"/>
            <a:r>
              <a:rPr lang="en-GB" altLang="en-US" noProof="0" dirty="0"/>
              <a:t>Third level</a:t>
            </a:r>
          </a:p>
          <a:p>
            <a:pPr lvl="3"/>
            <a:r>
              <a:rPr lang="en-GB" altLang="en-US" noProof="0" dirty="0"/>
              <a:t>Fourth level</a:t>
            </a:r>
          </a:p>
          <a:p>
            <a:pPr lvl="4"/>
            <a:r>
              <a:rPr lang="en-GB" altLang="en-US" noProof="0" dirty="0"/>
              <a:t>Fifth level</a:t>
            </a:r>
          </a:p>
        </p:txBody>
      </p:sp>
      <p:sp>
        <p:nvSpPr>
          <p:cNvPr id="67" name="Text Box DG">
            <a:extLst>
              <a:ext uri="{FF2B5EF4-FFF2-40B4-BE49-F238E27FC236}">
                <a16:creationId xmlns:a16="http://schemas.microsoft.com/office/drawing/2014/main" id="{041D4B4D-8C28-4798-BDA6-9AF59297F358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772995" y="44736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noProof="0" dirty="0"/>
          </a:p>
        </p:txBody>
      </p:sp>
      <p:sp>
        <p:nvSpPr>
          <p:cNvPr id="14" name="Text Box 38"/>
          <p:cNvSpPr txBox="1">
            <a:spLocks noChangeArrowheads="1"/>
          </p:cNvSpPr>
          <p:nvPr userDrawn="1"/>
        </p:nvSpPr>
        <p:spPr bwMode="auto">
          <a:xfrm>
            <a:off x="221404" y="6202800"/>
            <a:ext cx="12118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800" noProof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sz="800" noProof="0" dirty="0">
              <a:solidFill>
                <a:srgbClr val="8197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 Box 34">
            <a:extLst>
              <a:ext uri="{FF2B5EF4-FFF2-40B4-BE49-F238E27FC236}">
                <a16:creationId xmlns:a16="http://schemas.microsoft.com/office/drawing/2014/main" id="{06E20340-F309-4C15-A091-9346422556E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4400" y="6202800"/>
            <a:ext cx="37512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it-IT" sz="800" noProof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fld id="{FDAC5C42-9B53-4063-AF51-A40D4C64F718}" type="slidenum">
              <a:rPr lang="it-IT" sz="800" noProof="1" smtClean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GB" sz="800" noProof="1">
              <a:solidFill>
                <a:srgbClr val="8197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6" name="Picture 65"/>
          <p:cNvPicPr>
            <a:picLocks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1489" y="-215904"/>
            <a:ext cx="2095200" cy="1314000"/>
          </a:xfrm>
          <a:prstGeom prst="rect">
            <a:avLst/>
          </a:prstGeom>
        </p:spPr>
      </p:pic>
      <p:pic>
        <p:nvPicPr>
          <p:cNvPr id="68" name="Picture 67">
            <a:extLst>
              <a:ext uri="{FF2B5EF4-FFF2-40B4-BE49-F238E27FC236}">
                <a16:creationId xmlns:a16="http://schemas.microsoft.com/office/drawing/2014/main" id="{4A98235A-908E-9E4D-97CE-A7BE035FCD96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3245" y="6585917"/>
            <a:ext cx="1636920" cy="105918"/>
          </a:xfrm>
          <a:prstGeom prst="rect">
            <a:avLst/>
          </a:prstGeom>
        </p:spPr>
      </p:pic>
      <p:grpSp>
        <p:nvGrpSpPr>
          <p:cNvPr id="69" name="Group 68">
            <a:extLst>
              <a:ext uri="{FF2B5EF4-FFF2-40B4-BE49-F238E27FC236}">
                <a16:creationId xmlns:a16="http://schemas.microsoft.com/office/drawing/2014/main" id="{9E72F4FA-AA84-3845-A45E-1DF449D7C0F2}"/>
              </a:ext>
            </a:extLst>
          </p:cNvPr>
          <p:cNvGrpSpPr/>
          <p:nvPr userDrawn="1"/>
        </p:nvGrpSpPr>
        <p:grpSpPr>
          <a:xfrm>
            <a:off x="226688" y="6569736"/>
            <a:ext cx="9628745" cy="144114"/>
            <a:chOff x="1076500" y="4469696"/>
            <a:chExt cx="9628745" cy="144114"/>
          </a:xfrm>
        </p:grpSpPr>
        <p:pic>
          <p:nvPicPr>
            <p:cNvPr id="70" name="Picture 69" descr="de.png">
              <a:extLst>
                <a:ext uri="{FF2B5EF4-FFF2-40B4-BE49-F238E27FC236}">
                  <a16:creationId xmlns:a16="http://schemas.microsoft.com/office/drawing/2014/main" id="{E044A2EC-38AD-874D-8B46-906925A6705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65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1" name="Picture 70" descr="at.png">
              <a:extLst>
                <a:ext uri="{FF2B5EF4-FFF2-40B4-BE49-F238E27FC236}">
                  <a16:creationId xmlns:a16="http://schemas.microsoft.com/office/drawing/2014/main" id="{C56C0BB1-C835-034A-8033-0886C0CAD1C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476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2" name="Picture 71" descr="be.png">
              <a:extLst>
                <a:ext uri="{FF2B5EF4-FFF2-40B4-BE49-F238E27FC236}">
                  <a16:creationId xmlns:a16="http://schemas.microsoft.com/office/drawing/2014/main" id="{0C76739E-E31E-2641-8E97-919E0DEBA26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187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3" name="Picture 72" descr="dk.png">
              <a:extLst>
                <a:ext uri="{FF2B5EF4-FFF2-40B4-BE49-F238E27FC236}">
                  <a16:creationId xmlns:a16="http://schemas.microsoft.com/office/drawing/2014/main" id="{9CA97FFC-CDBE-244D-A003-136FE165072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899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4" name="Picture 73" descr="es.png">
              <a:extLst>
                <a:ext uri="{FF2B5EF4-FFF2-40B4-BE49-F238E27FC236}">
                  <a16:creationId xmlns:a16="http://schemas.microsoft.com/office/drawing/2014/main" id="{B17730C2-E184-364B-A859-505111F77C2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610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5" name="Picture 74" descr="ee.png">
              <a:extLst>
                <a:ext uri="{FF2B5EF4-FFF2-40B4-BE49-F238E27FC236}">
                  <a16:creationId xmlns:a16="http://schemas.microsoft.com/office/drawing/2014/main" id="{CBEEBDC9-F82C-C542-968E-0699D48E991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322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6" name="Picture 75" descr="fi.png">
              <a:extLst>
                <a:ext uri="{FF2B5EF4-FFF2-40B4-BE49-F238E27FC236}">
                  <a16:creationId xmlns:a16="http://schemas.microsoft.com/office/drawing/2014/main" id="{656AADB3-0160-E246-91E9-6F14C35E375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033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7" name="Picture 76" descr="fr.png">
              <a:extLst>
                <a:ext uri="{FF2B5EF4-FFF2-40B4-BE49-F238E27FC236}">
                  <a16:creationId xmlns:a16="http://schemas.microsoft.com/office/drawing/2014/main" id="{95815962-FBFF-4E43-90AF-A5552120649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744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8" name="Picture 77" descr="gr.png">
              <a:extLst>
                <a:ext uri="{FF2B5EF4-FFF2-40B4-BE49-F238E27FC236}">
                  <a16:creationId xmlns:a16="http://schemas.microsoft.com/office/drawing/2014/main" id="{21E1ADE8-7FBD-0646-A61B-CB9767EF32D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456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9" name="Picture 78" descr="hu.png">
              <a:extLst>
                <a:ext uri="{FF2B5EF4-FFF2-40B4-BE49-F238E27FC236}">
                  <a16:creationId xmlns:a16="http://schemas.microsoft.com/office/drawing/2014/main" id="{D8155EAB-1225-4049-8904-31D87A6B30F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167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0" name="Picture 79" descr="ie.png">
              <a:extLst>
                <a:ext uri="{FF2B5EF4-FFF2-40B4-BE49-F238E27FC236}">
                  <a16:creationId xmlns:a16="http://schemas.microsoft.com/office/drawing/2014/main" id="{EF04B81C-2531-C14D-A87E-D44A15F4738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879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1" name="Picture 80" descr="it.png">
              <a:extLst>
                <a:ext uri="{FF2B5EF4-FFF2-40B4-BE49-F238E27FC236}">
                  <a16:creationId xmlns:a16="http://schemas.microsoft.com/office/drawing/2014/main" id="{95328A20-A885-4C43-A058-B369E1ADDA1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90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2" name="Picture 81" descr="lu.png">
              <a:extLst>
                <a:ext uri="{FF2B5EF4-FFF2-40B4-BE49-F238E27FC236}">
                  <a16:creationId xmlns:a16="http://schemas.microsoft.com/office/drawing/2014/main" id="{D3E97139-4C26-4E4D-A683-341E6639829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301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3" name="Picture 82" descr="no.png">
              <a:extLst>
                <a:ext uri="{FF2B5EF4-FFF2-40B4-BE49-F238E27FC236}">
                  <a16:creationId xmlns:a16="http://schemas.microsoft.com/office/drawing/2014/main" id="{324D22DC-D816-1243-B082-8865DB19620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013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4" name="Picture 83" descr="nl.png">
              <a:extLst>
                <a:ext uri="{FF2B5EF4-FFF2-40B4-BE49-F238E27FC236}">
                  <a16:creationId xmlns:a16="http://schemas.microsoft.com/office/drawing/2014/main" id="{3D07C25D-2917-F84E-A8AC-12F4CD46685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724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5" name="Picture 84" descr="pl.png">
              <a:extLst>
                <a:ext uri="{FF2B5EF4-FFF2-40B4-BE49-F238E27FC236}">
                  <a16:creationId xmlns:a16="http://schemas.microsoft.com/office/drawing/2014/main" id="{B33D011E-EDFE-6C47-90B7-8E838D0A597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436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6" name="Picture 85" descr="pt.png">
              <a:extLst>
                <a:ext uri="{FF2B5EF4-FFF2-40B4-BE49-F238E27FC236}">
                  <a16:creationId xmlns:a16="http://schemas.microsoft.com/office/drawing/2014/main" id="{E26A8BCE-FE5B-0B4B-97B7-B953C77F0FB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47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7" name="Picture 86" descr="cz.png">
              <a:extLst>
                <a:ext uri="{FF2B5EF4-FFF2-40B4-BE49-F238E27FC236}">
                  <a16:creationId xmlns:a16="http://schemas.microsoft.com/office/drawing/2014/main" id="{EA3C71A0-92F6-5449-B7A5-EE98B2C610F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58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8" name="Picture 87" descr="ro.png">
              <a:extLst>
                <a:ext uri="{FF2B5EF4-FFF2-40B4-BE49-F238E27FC236}">
                  <a16:creationId xmlns:a16="http://schemas.microsoft.com/office/drawing/2014/main" id="{4B9F4E5B-7A64-F841-A279-D97A9EDF1F0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570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9" name="Picture 88" descr="se.png">
              <a:extLst>
                <a:ext uri="{FF2B5EF4-FFF2-40B4-BE49-F238E27FC236}">
                  <a16:creationId xmlns:a16="http://schemas.microsoft.com/office/drawing/2014/main" id="{DDB1648C-F873-6749-A640-4082AF751D8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993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90" name="Picture 89" descr="ch.png">
              <a:extLst>
                <a:ext uri="{FF2B5EF4-FFF2-40B4-BE49-F238E27FC236}">
                  <a16:creationId xmlns:a16="http://schemas.microsoft.com/office/drawing/2014/main" id="{CDF58799-0634-5441-BED0-EA59E1AB37D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70442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91" name="Picture 90" descr="uk.png">
              <a:extLst>
                <a:ext uri="{FF2B5EF4-FFF2-40B4-BE49-F238E27FC236}">
                  <a16:creationId xmlns:a16="http://schemas.microsoft.com/office/drawing/2014/main" id="{98203A33-83F3-EF48-9824-219DF5D6937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281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92" name="Picture 91">
              <a:extLst>
                <a:ext uri="{FF2B5EF4-FFF2-40B4-BE49-F238E27FC236}">
                  <a16:creationId xmlns:a16="http://schemas.microsoft.com/office/drawing/2014/main" id="{5AF3F362-335A-2842-8023-E7A6D384C6A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08598" y="4469696"/>
              <a:ext cx="216000" cy="144000"/>
            </a:xfrm>
            <a:prstGeom prst="rect">
              <a:avLst/>
            </a:prstGeom>
          </p:spPr>
        </p:pic>
        <p:pic>
          <p:nvPicPr>
            <p:cNvPr id="93" name="Picture 92">
              <a:extLst>
                <a:ext uri="{FF2B5EF4-FFF2-40B4-BE49-F238E27FC236}">
                  <a16:creationId xmlns:a16="http://schemas.microsoft.com/office/drawing/2014/main" id="{4C4F2EF4-11EA-364F-BAF7-246B7CF1C81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8"/>
            <a:stretch>
              <a:fillRect/>
            </a:stretch>
          </p:blipFill>
          <p:spPr>
            <a:xfrm>
              <a:off x="9768386" y="4469696"/>
              <a:ext cx="216000" cy="144000"/>
            </a:xfrm>
            <a:prstGeom prst="rect">
              <a:avLst/>
            </a:prstGeom>
          </p:spPr>
        </p:pic>
        <p:pic>
          <p:nvPicPr>
            <p:cNvPr id="94" name="Picture 93" descr="ca.png">
              <a:extLst>
                <a:ext uri="{FF2B5EF4-FFF2-40B4-BE49-F238E27FC236}">
                  <a16:creationId xmlns:a16="http://schemas.microsoft.com/office/drawing/2014/main" id="{DED3E4FD-F737-FA46-85D9-21C9604F0B6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89245" y="4469696"/>
              <a:ext cx="216000" cy="142807"/>
            </a:xfrm>
            <a:prstGeom prst="rect">
              <a:avLst/>
            </a:prstGeom>
            <a:ln>
              <a:noFill/>
            </a:ln>
          </p:spPr>
        </p:pic>
        <p:pic>
          <p:nvPicPr>
            <p:cNvPr id="95" name="Picture 94" descr="si.png">
              <a:extLst>
                <a:ext uri="{FF2B5EF4-FFF2-40B4-BE49-F238E27FC236}">
                  <a16:creationId xmlns:a16="http://schemas.microsoft.com/office/drawing/2014/main" id="{23F56142-1525-C14D-B747-95D034DF083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28174" y="4469696"/>
              <a:ext cx="217284" cy="14365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59391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6" r:id="rId1"/>
    <p:sldLayoutId id="2147483961" r:id="rId2"/>
    <p:sldLayoutId id="2147483962" r:id="rId3"/>
    <p:sldLayoutId id="2147483963" r:id="rId4"/>
    <p:sldLayoutId id="2147483964" r:id="rId5"/>
    <p:sldLayoutId id="2147483965" r:id="rId6"/>
    <p:sldLayoutId id="2147483972" r:id="rId7"/>
    <p:sldLayoutId id="2147483966" r:id="rId8"/>
    <p:sldLayoutId id="2147483967" r:id="rId9"/>
    <p:sldLayoutId id="2147483968" r:id="rId10"/>
    <p:sldLayoutId id="2147483969" r:id="rId11"/>
  </p:sldLayoutIdLst>
  <p:hf sldNum="0" hdr="0" dt="0"/>
  <p:txStyles>
    <p:titleStyle>
      <a:lvl1pPr algn="just" rtl="0" fontAlgn="base">
        <a:spcBef>
          <a:spcPct val="0"/>
        </a:spcBef>
        <a:spcAft>
          <a:spcPct val="0"/>
        </a:spcAft>
        <a:defRPr lang="en-GB" sz="3000" b="1" dirty="0" smtClean="0">
          <a:solidFill>
            <a:srgbClr val="003249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5pPr>
      <a:lvl6pPr marL="441015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6pPr>
      <a:lvl7pPr marL="882030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7pPr>
      <a:lvl8pPr marL="1323045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8pPr>
      <a:lvl9pPr marL="1764060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9pPr>
    </p:titleStyle>
    <p:bodyStyle>
      <a:lvl1pPr marL="0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rgbClr val="8197A6"/>
        </a:buClr>
        <a:buFont typeface="Arial" panose="020B0604020202020204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1pPr>
      <a:lvl2pPr marL="781326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2pPr>
      <a:lvl3pPr marL="1357771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3pPr>
      <a:lvl4pPr marL="1934216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charset="0"/>
          <a:ea typeface="MS PGothic" pitchFamily="34" charset="-128"/>
          <a:cs typeface="Arial" charset="0"/>
        </a:defRPr>
      </a:lvl4pPr>
      <a:lvl5pPr marL="2510661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altLang="en-US" sz="1800" dirty="0">
          <a:solidFill>
            <a:srgbClr val="8197A6"/>
          </a:solidFill>
          <a:latin typeface="Arial" charset="0"/>
          <a:ea typeface="MS PGothic" pitchFamily="34" charset="-128"/>
          <a:cs typeface="Arial" charset="0"/>
        </a:defRPr>
      </a:lvl5pPr>
      <a:lvl6pPr marL="3356615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6pPr>
      <a:lvl7pPr marL="3797630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7pPr>
      <a:lvl8pPr marL="4238645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8pPr>
      <a:lvl9pPr marL="4679660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1pPr>
      <a:lvl2pPr marL="44101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2pPr>
      <a:lvl3pPr marL="88203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3pPr>
      <a:lvl4pPr marL="132304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4pPr>
      <a:lvl5pPr marL="176406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5pPr>
      <a:lvl6pPr marL="220507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6pPr>
      <a:lvl7pPr marL="264609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7pPr>
      <a:lvl8pPr marL="308710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8pPr>
      <a:lvl9pPr marL="352812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51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DG"/>
          <p:cNvSpPr txBox="1">
            <a:spLocks noChangeArrowheads="1"/>
          </p:cNvSpPr>
          <p:nvPr userDrawn="1"/>
        </p:nvSpPr>
        <p:spPr bwMode="auto">
          <a:xfrm>
            <a:off x="772995" y="44736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noProof="0" dirty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16000" y="154800"/>
            <a:ext cx="9748800" cy="565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14" name="Text Box 38"/>
          <p:cNvSpPr txBox="1">
            <a:spLocks noChangeArrowheads="1"/>
          </p:cNvSpPr>
          <p:nvPr userDrawn="1"/>
        </p:nvSpPr>
        <p:spPr bwMode="auto">
          <a:xfrm>
            <a:off x="221404" y="6202800"/>
            <a:ext cx="12118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800" noProof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sz="800" noProof="0" dirty="0">
              <a:solidFill>
                <a:srgbClr val="8197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4" name="Straight Connector 64">
            <a:extLst>
              <a:ext uri="{FF2B5EF4-FFF2-40B4-BE49-F238E27FC236}">
                <a16:creationId xmlns:a16="http://schemas.microsoft.com/office/drawing/2014/main" id="{8F972EA9-1462-4B0E-A09A-25D9F39ABE44}"/>
              </a:ext>
            </a:extLst>
          </p:cNvPr>
          <p:cNvCxnSpPr>
            <a:cxnSpLocks/>
          </p:cNvCxnSpPr>
          <p:nvPr userDrawn="1"/>
        </p:nvCxnSpPr>
        <p:spPr>
          <a:xfrm>
            <a:off x="222041" y="6411947"/>
            <a:ext cx="11768092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5">
            <a:extLst>
              <a:ext uri="{FF2B5EF4-FFF2-40B4-BE49-F238E27FC236}">
                <a16:creationId xmlns:a16="http://schemas.microsoft.com/office/drawing/2014/main" id="{5217072E-26F2-4536-B7A4-4922A861EFC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71529" y="6578011"/>
            <a:ext cx="1641396" cy="113828"/>
          </a:xfrm>
          <a:prstGeom prst="rect">
            <a:avLst/>
          </a:prstGeom>
        </p:spPr>
      </p:pic>
      <p:sp>
        <p:nvSpPr>
          <p:cNvPr id="63" name="Rectangle 2">
            <a:extLst>
              <a:ext uri="{FF2B5EF4-FFF2-40B4-BE49-F238E27FC236}">
                <a16:creationId xmlns:a16="http://schemas.microsoft.com/office/drawing/2014/main" id="{0341B57B-D657-44D2-A69B-8571F2FEB2F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18859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 dirty="0"/>
              <a:t>Click to edit Master text styles</a:t>
            </a:r>
          </a:p>
          <a:p>
            <a:pPr lvl="1"/>
            <a:r>
              <a:rPr lang="en-GB" altLang="en-US" noProof="0" dirty="0"/>
              <a:t>Second level</a:t>
            </a:r>
          </a:p>
          <a:p>
            <a:pPr lvl="2"/>
            <a:r>
              <a:rPr lang="en-GB" altLang="en-US" noProof="0" dirty="0"/>
              <a:t>Third level</a:t>
            </a:r>
          </a:p>
          <a:p>
            <a:pPr lvl="3"/>
            <a:r>
              <a:rPr lang="en-GB" altLang="en-US" noProof="0" dirty="0"/>
              <a:t>Fourth level</a:t>
            </a:r>
          </a:p>
          <a:p>
            <a:pPr lvl="4"/>
            <a:r>
              <a:rPr lang="en-GB" altLang="en-US" noProof="0" dirty="0"/>
              <a:t>Fifth level</a:t>
            </a:r>
          </a:p>
        </p:txBody>
      </p:sp>
      <p:sp>
        <p:nvSpPr>
          <p:cNvPr id="5" name="Text Box 34">
            <a:extLst>
              <a:ext uri="{FF2B5EF4-FFF2-40B4-BE49-F238E27FC236}">
                <a16:creationId xmlns:a16="http://schemas.microsoft.com/office/drawing/2014/main" id="{3DFCB740-7646-4EBC-AD20-3EBB6A01A79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4400" y="6202800"/>
            <a:ext cx="37512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it-IT" sz="800" noProof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fld id="{FDAC5C42-9B53-4063-AF51-A40D4C64F718}" type="slidenum">
              <a:rPr lang="it-IT" sz="800" noProof="1" smtClean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GB" sz="800" noProof="1">
              <a:solidFill>
                <a:srgbClr val="8197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5" name="Picture 64">
            <a:extLst>
              <a:ext uri="{FF2B5EF4-FFF2-40B4-BE49-F238E27FC236}">
                <a16:creationId xmlns:a16="http://schemas.microsoft.com/office/drawing/2014/main" id="{4A98235A-908E-9E4D-97CE-A7BE035FCD96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3245" y="6585917"/>
            <a:ext cx="1636920" cy="105918"/>
          </a:xfrm>
          <a:prstGeom prst="rect">
            <a:avLst/>
          </a:prstGeom>
        </p:spPr>
      </p:pic>
      <p:grpSp>
        <p:nvGrpSpPr>
          <p:cNvPr id="66" name="Group 65">
            <a:extLst>
              <a:ext uri="{FF2B5EF4-FFF2-40B4-BE49-F238E27FC236}">
                <a16:creationId xmlns:a16="http://schemas.microsoft.com/office/drawing/2014/main" id="{9E72F4FA-AA84-3845-A45E-1DF449D7C0F2}"/>
              </a:ext>
            </a:extLst>
          </p:cNvPr>
          <p:cNvGrpSpPr/>
          <p:nvPr userDrawn="1"/>
        </p:nvGrpSpPr>
        <p:grpSpPr>
          <a:xfrm>
            <a:off x="226688" y="6569736"/>
            <a:ext cx="9628745" cy="144114"/>
            <a:chOff x="1076500" y="4469696"/>
            <a:chExt cx="9628745" cy="144114"/>
          </a:xfrm>
        </p:grpSpPr>
        <p:pic>
          <p:nvPicPr>
            <p:cNvPr id="67" name="Picture 66" descr="de.png">
              <a:extLst>
                <a:ext uri="{FF2B5EF4-FFF2-40B4-BE49-F238E27FC236}">
                  <a16:creationId xmlns:a16="http://schemas.microsoft.com/office/drawing/2014/main" id="{E044A2EC-38AD-874D-8B46-906925A6705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65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8" name="Picture 67" descr="at.png">
              <a:extLst>
                <a:ext uri="{FF2B5EF4-FFF2-40B4-BE49-F238E27FC236}">
                  <a16:creationId xmlns:a16="http://schemas.microsoft.com/office/drawing/2014/main" id="{C56C0BB1-C835-034A-8033-0886C0CAD1C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476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9" name="Picture 68" descr="be.png">
              <a:extLst>
                <a:ext uri="{FF2B5EF4-FFF2-40B4-BE49-F238E27FC236}">
                  <a16:creationId xmlns:a16="http://schemas.microsoft.com/office/drawing/2014/main" id="{0C76739E-E31E-2641-8E97-919E0DEBA26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187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0" name="Picture 69" descr="dk.png">
              <a:extLst>
                <a:ext uri="{FF2B5EF4-FFF2-40B4-BE49-F238E27FC236}">
                  <a16:creationId xmlns:a16="http://schemas.microsoft.com/office/drawing/2014/main" id="{9CA97FFC-CDBE-244D-A003-136FE165072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899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1" name="Picture 70" descr="es.png">
              <a:extLst>
                <a:ext uri="{FF2B5EF4-FFF2-40B4-BE49-F238E27FC236}">
                  <a16:creationId xmlns:a16="http://schemas.microsoft.com/office/drawing/2014/main" id="{B17730C2-E184-364B-A859-505111F77C2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610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2" name="Picture 71" descr="ee.png">
              <a:extLst>
                <a:ext uri="{FF2B5EF4-FFF2-40B4-BE49-F238E27FC236}">
                  <a16:creationId xmlns:a16="http://schemas.microsoft.com/office/drawing/2014/main" id="{CBEEBDC9-F82C-C542-968E-0699D48E991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322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3" name="Picture 72" descr="fi.png">
              <a:extLst>
                <a:ext uri="{FF2B5EF4-FFF2-40B4-BE49-F238E27FC236}">
                  <a16:creationId xmlns:a16="http://schemas.microsoft.com/office/drawing/2014/main" id="{656AADB3-0160-E246-91E9-6F14C35E375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033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4" name="Picture 73" descr="fr.png">
              <a:extLst>
                <a:ext uri="{FF2B5EF4-FFF2-40B4-BE49-F238E27FC236}">
                  <a16:creationId xmlns:a16="http://schemas.microsoft.com/office/drawing/2014/main" id="{95815962-FBFF-4E43-90AF-A5552120649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744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5" name="Picture 74" descr="gr.png">
              <a:extLst>
                <a:ext uri="{FF2B5EF4-FFF2-40B4-BE49-F238E27FC236}">
                  <a16:creationId xmlns:a16="http://schemas.microsoft.com/office/drawing/2014/main" id="{21E1ADE8-7FBD-0646-A61B-CB9767EF32D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456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6" name="Picture 75" descr="hu.png">
              <a:extLst>
                <a:ext uri="{FF2B5EF4-FFF2-40B4-BE49-F238E27FC236}">
                  <a16:creationId xmlns:a16="http://schemas.microsoft.com/office/drawing/2014/main" id="{D8155EAB-1225-4049-8904-31D87A6B30F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167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7" name="Picture 76" descr="ie.png">
              <a:extLst>
                <a:ext uri="{FF2B5EF4-FFF2-40B4-BE49-F238E27FC236}">
                  <a16:creationId xmlns:a16="http://schemas.microsoft.com/office/drawing/2014/main" id="{EF04B81C-2531-C14D-A87E-D44A15F4738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879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8" name="Picture 77" descr="it.png">
              <a:extLst>
                <a:ext uri="{FF2B5EF4-FFF2-40B4-BE49-F238E27FC236}">
                  <a16:creationId xmlns:a16="http://schemas.microsoft.com/office/drawing/2014/main" id="{95328A20-A885-4C43-A058-B369E1ADDA1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90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9" name="Picture 78" descr="lu.png">
              <a:extLst>
                <a:ext uri="{FF2B5EF4-FFF2-40B4-BE49-F238E27FC236}">
                  <a16:creationId xmlns:a16="http://schemas.microsoft.com/office/drawing/2014/main" id="{D3E97139-4C26-4E4D-A683-341E6639829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301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0" name="Picture 79" descr="no.png">
              <a:extLst>
                <a:ext uri="{FF2B5EF4-FFF2-40B4-BE49-F238E27FC236}">
                  <a16:creationId xmlns:a16="http://schemas.microsoft.com/office/drawing/2014/main" id="{324D22DC-D816-1243-B082-8865DB19620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013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1" name="Picture 80" descr="nl.png">
              <a:extLst>
                <a:ext uri="{FF2B5EF4-FFF2-40B4-BE49-F238E27FC236}">
                  <a16:creationId xmlns:a16="http://schemas.microsoft.com/office/drawing/2014/main" id="{3D07C25D-2917-F84E-A8AC-12F4CD46685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724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2" name="Picture 81" descr="pl.png">
              <a:extLst>
                <a:ext uri="{FF2B5EF4-FFF2-40B4-BE49-F238E27FC236}">
                  <a16:creationId xmlns:a16="http://schemas.microsoft.com/office/drawing/2014/main" id="{B33D011E-EDFE-6C47-90B7-8E838D0A597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436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3" name="Picture 82" descr="pt.png">
              <a:extLst>
                <a:ext uri="{FF2B5EF4-FFF2-40B4-BE49-F238E27FC236}">
                  <a16:creationId xmlns:a16="http://schemas.microsoft.com/office/drawing/2014/main" id="{E26A8BCE-FE5B-0B4B-97B7-B953C77F0FB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47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4" name="Picture 83" descr="cz.png">
              <a:extLst>
                <a:ext uri="{FF2B5EF4-FFF2-40B4-BE49-F238E27FC236}">
                  <a16:creationId xmlns:a16="http://schemas.microsoft.com/office/drawing/2014/main" id="{EA3C71A0-92F6-5449-B7A5-EE98B2C610F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58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5" name="Picture 84" descr="ro.png">
              <a:extLst>
                <a:ext uri="{FF2B5EF4-FFF2-40B4-BE49-F238E27FC236}">
                  <a16:creationId xmlns:a16="http://schemas.microsoft.com/office/drawing/2014/main" id="{4B9F4E5B-7A64-F841-A279-D97A9EDF1F0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570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6" name="Picture 85" descr="se.png">
              <a:extLst>
                <a:ext uri="{FF2B5EF4-FFF2-40B4-BE49-F238E27FC236}">
                  <a16:creationId xmlns:a16="http://schemas.microsoft.com/office/drawing/2014/main" id="{DDB1648C-F873-6749-A640-4082AF751D8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993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7" name="Picture 86" descr="ch.png">
              <a:extLst>
                <a:ext uri="{FF2B5EF4-FFF2-40B4-BE49-F238E27FC236}">
                  <a16:creationId xmlns:a16="http://schemas.microsoft.com/office/drawing/2014/main" id="{CDF58799-0634-5441-BED0-EA59E1AB37D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70442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8" name="Picture 87" descr="uk.png">
              <a:extLst>
                <a:ext uri="{FF2B5EF4-FFF2-40B4-BE49-F238E27FC236}">
                  <a16:creationId xmlns:a16="http://schemas.microsoft.com/office/drawing/2014/main" id="{98203A33-83F3-EF48-9824-219DF5D6937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281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90" name="Picture 89">
              <a:extLst>
                <a:ext uri="{FF2B5EF4-FFF2-40B4-BE49-F238E27FC236}">
                  <a16:creationId xmlns:a16="http://schemas.microsoft.com/office/drawing/2014/main" id="{5AF3F362-335A-2842-8023-E7A6D384C6A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08598" y="4469696"/>
              <a:ext cx="216000" cy="144000"/>
            </a:xfrm>
            <a:prstGeom prst="rect">
              <a:avLst/>
            </a:prstGeom>
          </p:spPr>
        </p:pic>
        <p:pic>
          <p:nvPicPr>
            <p:cNvPr id="91" name="Picture 90">
              <a:extLst>
                <a:ext uri="{FF2B5EF4-FFF2-40B4-BE49-F238E27FC236}">
                  <a16:creationId xmlns:a16="http://schemas.microsoft.com/office/drawing/2014/main" id="{4C4F2EF4-11EA-364F-BAF7-246B7CF1C81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9"/>
            <a:stretch>
              <a:fillRect/>
            </a:stretch>
          </p:blipFill>
          <p:spPr>
            <a:xfrm>
              <a:off x="9768386" y="4469696"/>
              <a:ext cx="216000" cy="144000"/>
            </a:xfrm>
            <a:prstGeom prst="rect">
              <a:avLst/>
            </a:prstGeom>
          </p:spPr>
        </p:pic>
        <p:pic>
          <p:nvPicPr>
            <p:cNvPr id="92" name="Picture 91" descr="ca.png">
              <a:extLst>
                <a:ext uri="{FF2B5EF4-FFF2-40B4-BE49-F238E27FC236}">
                  <a16:creationId xmlns:a16="http://schemas.microsoft.com/office/drawing/2014/main" id="{DED3E4FD-F737-FA46-85D9-21C9604F0B6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89245" y="4469696"/>
              <a:ext cx="216000" cy="142807"/>
            </a:xfrm>
            <a:prstGeom prst="rect">
              <a:avLst/>
            </a:prstGeom>
            <a:ln>
              <a:noFill/>
            </a:ln>
          </p:spPr>
        </p:pic>
        <p:pic>
          <p:nvPicPr>
            <p:cNvPr id="93" name="Picture 92" descr="si.png">
              <a:extLst>
                <a:ext uri="{FF2B5EF4-FFF2-40B4-BE49-F238E27FC236}">
                  <a16:creationId xmlns:a16="http://schemas.microsoft.com/office/drawing/2014/main" id="{23F56142-1525-C14D-B747-95D034DF083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28174" y="4469696"/>
              <a:ext cx="217284" cy="143656"/>
            </a:xfrm>
            <a:prstGeom prst="rect">
              <a:avLst/>
            </a:prstGeom>
          </p:spPr>
        </p:pic>
      </p:grpSp>
      <p:pic>
        <p:nvPicPr>
          <p:cNvPr id="94" name="Picture 93"/>
          <p:cNvPicPr>
            <a:picLocks/>
          </p:cNvPicPr>
          <p:nvPr userDrawn="1"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1489" y="-215904"/>
            <a:ext cx="2095200" cy="131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336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1" r:id="rId1"/>
    <p:sldLayoutId id="2147483980" r:id="rId2"/>
  </p:sldLayoutIdLst>
  <p:hf sldNum="0" hdr="0" dt="0"/>
  <p:txStyles>
    <p:titleStyle>
      <a:lvl1pPr algn="just" rtl="0" fontAlgn="base">
        <a:spcBef>
          <a:spcPct val="0"/>
        </a:spcBef>
        <a:spcAft>
          <a:spcPct val="0"/>
        </a:spcAft>
        <a:defRPr lang="en-GB" sz="3000" b="1" dirty="0" smtClean="0">
          <a:solidFill>
            <a:srgbClr val="003249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5pPr>
      <a:lvl6pPr marL="441015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6pPr>
      <a:lvl7pPr marL="882030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7pPr>
      <a:lvl8pPr marL="1323045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8pPr>
      <a:lvl9pPr marL="1764060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9pPr>
    </p:titleStyle>
    <p:bodyStyle>
      <a:lvl1pPr marL="0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rgbClr val="8197A6"/>
        </a:buClr>
        <a:buFont typeface="Arial" panose="020B0604020202020204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1pPr>
      <a:lvl2pPr marL="781326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2pPr>
      <a:lvl3pPr marL="1357771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3pPr>
      <a:lvl4pPr marL="1934216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charset="0"/>
          <a:ea typeface="MS PGothic" pitchFamily="34" charset="-128"/>
          <a:cs typeface="Arial" charset="0"/>
        </a:defRPr>
      </a:lvl4pPr>
      <a:lvl5pPr marL="2510661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altLang="en-US" sz="1800" dirty="0">
          <a:solidFill>
            <a:srgbClr val="8197A6"/>
          </a:solidFill>
          <a:latin typeface="Arial" charset="0"/>
          <a:ea typeface="MS PGothic" pitchFamily="34" charset="-128"/>
          <a:cs typeface="Arial" charset="0"/>
        </a:defRPr>
      </a:lvl5pPr>
      <a:lvl6pPr marL="3356615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6pPr>
      <a:lvl7pPr marL="3797630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7pPr>
      <a:lvl8pPr marL="4238645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8pPr>
      <a:lvl9pPr marL="4679660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1pPr>
      <a:lvl2pPr marL="44101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2pPr>
      <a:lvl3pPr marL="88203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3pPr>
      <a:lvl4pPr marL="132304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4pPr>
      <a:lvl5pPr marL="176406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5pPr>
      <a:lvl6pPr marL="220507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6pPr>
      <a:lvl7pPr marL="264609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7pPr>
      <a:lvl8pPr marL="308710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8pPr>
      <a:lvl9pPr marL="352812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51" userDrawn="1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DG"/>
          <p:cNvSpPr txBox="1">
            <a:spLocks noChangeArrowheads="1"/>
          </p:cNvSpPr>
          <p:nvPr userDrawn="1"/>
        </p:nvSpPr>
        <p:spPr bwMode="auto">
          <a:xfrm>
            <a:off x="772995" y="44736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noProof="0" dirty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16000" y="154800"/>
            <a:ext cx="10108800" cy="565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63" name="Rectangle 2">
            <a:extLst>
              <a:ext uri="{FF2B5EF4-FFF2-40B4-BE49-F238E27FC236}">
                <a16:creationId xmlns:a16="http://schemas.microsoft.com/office/drawing/2014/main" id="{0341B57B-D657-44D2-A69B-8571F2FEB2F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19600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 dirty="0"/>
              <a:t>Click to edit Master text styles</a:t>
            </a:r>
          </a:p>
          <a:p>
            <a:pPr lvl="1"/>
            <a:r>
              <a:rPr lang="en-GB" altLang="en-US" noProof="0" dirty="0"/>
              <a:t>Second level</a:t>
            </a:r>
          </a:p>
          <a:p>
            <a:pPr lvl="2"/>
            <a:r>
              <a:rPr lang="en-GB" altLang="en-US" noProof="0" dirty="0"/>
              <a:t>Third level</a:t>
            </a:r>
          </a:p>
          <a:p>
            <a:pPr lvl="3"/>
            <a:r>
              <a:rPr lang="en-GB" altLang="en-US" noProof="0" dirty="0"/>
              <a:t>Fourth level</a:t>
            </a:r>
          </a:p>
          <a:p>
            <a:pPr lvl="4"/>
            <a:r>
              <a:rPr lang="en-GB" altLang="en-US" noProof="0" dirty="0"/>
              <a:t>Fifth level</a:t>
            </a:r>
          </a:p>
        </p:txBody>
      </p:sp>
      <p:sp>
        <p:nvSpPr>
          <p:cNvPr id="67" name="Text Box DG">
            <a:extLst>
              <a:ext uri="{FF2B5EF4-FFF2-40B4-BE49-F238E27FC236}">
                <a16:creationId xmlns:a16="http://schemas.microsoft.com/office/drawing/2014/main" id="{041D4B4D-8C28-4798-BDA6-9AF59297F358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772995" y="44736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noProof="0" dirty="0"/>
          </a:p>
        </p:txBody>
      </p:sp>
      <p:sp>
        <p:nvSpPr>
          <p:cNvPr id="14" name="Text Box 38"/>
          <p:cNvSpPr txBox="1">
            <a:spLocks noChangeArrowheads="1"/>
          </p:cNvSpPr>
          <p:nvPr userDrawn="1"/>
        </p:nvSpPr>
        <p:spPr bwMode="auto">
          <a:xfrm>
            <a:off x="221404" y="6202800"/>
            <a:ext cx="12118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800" noProof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sz="800" noProof="0" dirty="0">
              <a:solidFill>
                <a:srgbClr val="8197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 Box 34">
            <a:extLst>
              <a:ext uri="{FF2B5EF4-FFF2-40B4-BE49-F238E27FC236}">
                <a16:creationId xmlns:a16="http://schemas.microsoft.com/office/drawing/2014/main" id="{06E20340-F309-4C15-A091-9346422556E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4400" y="6202800"/>
            <a:ext cx="37512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it-IT" sz="800" noProof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fld id="{FDAC5C42-9B53-4063-AF51-A40D4C64F718}" type="slidenum">
              <a:rPr lang="it-IT" sz="800" noProof="1" smtClean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GB" sz="800" noProof="1">
              <a:solidFill>
                <a:srgbClr val="8197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AA5060D9-A09D-4130-9267-1E715CE49C5B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3245" y="6585917"/>
            <a:ext cx="1636920" cy="105918"/>
          </a:xfrm>
          <a:prstGeom prst="rect">
            <a:avLst/>
          </a:prstGeom>
        </p:spPr>
      </p:pic>
      <p:pic>
        <p:nvPicPr>
          <p:cNvPr id="94" name="Picture 93">
            <a:extLst>
              <a:ext uri="{FF2B5EF4-FFF2-40B4-BE49-F238E27FC236}">
                <a16:creationId xmlns:a16="http://schemas.microsoft.com/office/drawing/2014/main" id="{4732B035-7DC9-457A-B11E-1F17E69F566A}"/>
              </a:ext>
            </a:extLst>
          </p:cNvPr>
          <p:cNvPicPr>
            <a:picLocks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1489" y="-215904"/>
            <a:ext cx="2095200" cy="13140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/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467" y="6455517"/>
            <a:ext cx="9956800" cy="405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083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8" r:id="rId1"/>
    <p:sldLayoutId id="2147484009" r:id="rId2"/>
    <p:sldLayoutId id="2147484010" r:id="rId3"/>
    <p:sldLayoutId id="2147484011" r:id="rId4"/>
    <p:sldLayoutId id="2147484012" r:id="rId5"/>
    <p:sldLayoutId id="2147484013" r:id="rId6"/>
    <p:sldLayoutId id="2147484014" r:id="rId7"/>
    <p:sldLayoutId id="2147484015" r:id="rId8"/>
    <p:sldLayoutId id="2147484016" r:id="rId9"/>
    <p:sldLayoutId id="2147484017" r:id="rId10"/>
    <p:sldLayoutId id="2147484018" r:id="rId11"/>
  </p:sldLayoutIdLst>
  <p:hf sldNum="0" hdr="0" dt="0"/>
  <p:txStyles>
    <p:titleStyle>
      <a:lvl1pPr algn="just" rtl="0" fontAlgn="base">
        <a:spcBef>
          <a:spcPct val="0"/>
        </a:spcBef>
        <a:spcAft>
          <a:spcPct val="0"/>
        </a:spcAft>
        <a:defRPr lang="en-GB" sz="3000" b="1" dirty="0" smtClean="0">
          <a:solidFill>
            <a:srgbClr val="003249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5pPr>
      <a:lvl6pPr marL="441015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6pPr>
      <a:lvl7pPr marL="882030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7pPr>
      <a:lvl8pPr marL="1323045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8pPr>
      <a:lvl9pPr marL="1764060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9pPr>
    </p:titleStyle>
    <p:bodyStyle>
      <a:lvl1pPr marL="0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rgbClr val="8197A6"/>
        </a:buClr>
        <a:buFont typeface="Arial" panose="020B0604020202020204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1pPr>
      <a:lvl2pPr marL="781326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2pPr>
      <a:lvl3pPr marL="1357771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3pPr>
      <a:lvl4pPr marL="1934216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charset="0"/>
          <a:ea typeface="MS PGothic" pitchFamily="34" charset="-128"/>
          <a:cs typeface="Arial" charset="0"/>
        </a:defRPr>
      </a:lvl4pPr>
      <a:lvl5pPr marL="2510661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altLang="en-US" sz="1800" dirty="0">
          <a:solidFill>
            <a:srgbClr val="8197A6"/>
          </a:solidFill>
          <a:latin typeface="Arial" charset="0"/>
          <a:ea typeface="MS PGothic" pitchFamily="34" charset="-128"/>
          <a:cs typeface="Arial" charset="0"/>
        </a:defRPr>
      </a:lvl5pPr>
      <a:lvl6pPr marL="3356615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6pPr>
      <a:lvl7pPr marL="3797630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7pPr>
      <a:lvl8pPr marL="4238645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8pPr>
      <a:lvl9pPr marL="4679660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1pPr>
      <a:lvl2pPr marL="44101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2pPr>
      <a:lvl3pPr marL="88203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3pPr>
      <a:lvl4pPr marL="132304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4pPr>
      <a:lvl5pPr marL="176406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5pPr>
      <a:lvl6pPr marL="220507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6pPr>
      <a:lvl7pPr marL="264609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7pPr>
      <a:lvl8pPr marL="308710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8pPr>
      <a:lvl9pPr marL="352812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5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5457715-4F4F-24BF-EFD3-85931FF2675A}"/>
              </a:ext>
            </a:extLst>
          </p:cNvPr>
          <p:cNvSpPr/>
          <p:nvPr/>
        </p:nvSpPr>
        <p:spPr>
          <a:xfrm>
            <a:off x="224683" y="811033"/>
            <a:ext cx="11837446" cy="1090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D1D15DEF-67F5-5578-3FD7-912E1D954772}"/>
              </a:ext>
            </a:extLst>
          </p:cNvPr>
          <p:cNvSpPr txBox="1">
            <a:spLocks noChangeArrowheads="1"/>
          </p:cNvSpPr>
          <p:nvPr/>
        </p:nvSpPr>
        <p:spPr>
          <a:xfrm>
            <a:off x="190782" y="52160"/>
            <a:ext cx="9566461" cy="867930"/>
          </a:xfrm>
          <a:prstGeom prst="rect">
            <a:avLst/>
          </a:prstGeom>
        </p:spPr>
        <p:txBody>
          <a:bodyPr vert="horz" wrap="square" lIns="36000" tIns="45720" rIns="72000" bIns="45720" numCol="1" rtlCol="0" anchor="ctr" anchorCtr="0" compatLnSpc="1">
            <a:prstTxWarp prst="textNoShape">
              <a:avLst/>
            </a:prstTxWarp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0" i="0" kern="1200" cap="all" baseline="0">
                <a:solidFill>
                  <a:schemeClr val="tx2"/>
                </a:solidFill>
                <a:effectLst/>
                <a:latin typeface="NotesEsa" charset="0"/>
                <a:ea typeface="NotesEsa" charset="0"/>
                <a:cs typeface="NotesEsa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all" spc="0" normalizeH="0" baseline="0" noProof="0">
                <a:ln>
                  <a:noFill/>
                </a:ln>
                <a:solidFill>
                  <a:srgbClr val="002663"/>
                </a:solidFill>
                <a:effectLst/>
                <a:uLnTx/>
                <a:uFillTx/>
                <a:latin typeface="NotesEsa" charset="0"/>
              </a:rPr>
              <a:t>Official Activity  </a:t>
            </a:r>
            <a:br>
              <a:rPr kumimoji="0" lang="en-US" sz="2800" b="0" i="0" u="none" strike="noStrike" kern="1200" cap="all" spc="0" normalizeH="0" baseline="0" noProof="0">
                <a:ln>
                  <a:noFill/>
                </a:ln>
                <a:solidFill>
                  <a:srgbClr val="002663"/>
                </a:solidFill>
                <a:effectLst/>
                <a:uLnTx/>
                <a:uFillTx/>
                <a:latin typeface="NotesEsa" charset="0"/>
              </a:rPr>
            </a:br>
            <a:r>
              <a:rPr kumimoji="0" lang="en-US" sz="2800" b="0" i="0" u="none" strike="noStrike" kern="1200" cap="all" spc="0" normalizeH="0" baseline="0" noProof="0">
                <a:ln>
                  <a:noFill/>
                </a:ln>
                <a:solidFill>
                  <a:srgbClr val="002663"/>
                </a:solidFill>
                <a:effectLst/>
                <a:uLnTx/>
                <a:uFillTx/>
                <a:latin typeface="NotesEsa" charset="0"/>
              </a:rPr>
              <a:t>Title</a:t>
            </a:r>
            <a:endParaRPr kumimoji="0" lang="en-GB" sz="2800" b="0" i="0" u="none" strike="noStrike" kern="1200" cap="all" spc="0" normalizeH="0" baseline="0" noProof="0" dirty="0">
              <a:ln>
                <a:noFill/>
              </a:ln>
              <a:solidFill>
                <a:srgbClr val="002663"/>
              </a:solidFill>
              <a:effectLst/>
              <a:uLnTx/>
              <a:uFillTx/>
              <a:latin typeface="NotesEsa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964B13A-76A7-D7A2-D754-022191A0A064}"/>
              </a:ext>
            </a:extLst>
          </p:cNvPr>
          <p:cNvSpPr/>
          <p:nvPr/>
        </p:nvSpPr>
        <p:spPr>
          <a:xfrm>
            <a:off x="224688" y="939552"/>
            <a:ext cx="5985636" cy="427834"/>
          </a:xfrm>
          <a:prstGeom prst="rect">
            <a:avLst/>
          </a:prstGeom>
          <a:solidFill>
            <a:srgbClr val="0070C0"/>
          </a:solidFill>
          <a:ln w="1270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72000" tIns="36000" rIns="72000" bIns="3600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esEsa"/>
                <a:ea typeface="+mn-ea"/>
                <a:cs typeface="+mn-cs"/>
              </a:rPr>
              <a:t>Contractor(s): Company name (ISO Country Code), e.g., OHB (DE), RAL (</a:t>
            </a:r>
            <a:r>
              <a:rPr lang="en-US" sz="1100" b="1" kern="0" dirty="0">
                <a:solidFill>
                  <a:srgbClr val="FFFFFF"/>
                </a:solidFill>
                <a:latin typeface="NotesEsa"/>
              </a:rPr>
              <a:t>UK</a:t>
            </a: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esEsa"/>
                <a:ea typeface="+mn-ea"/>
                <a:cs typeface="+mn-cs"/>
              </a:rPr>
              <a:t>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D856DA4-91ED-974D-A51D-4C9E095370E1}"/>
              </a:ext>
            </a:extLst>
          </p:cNvPr>
          <p:cNvSpPr/>
          <p:nvPr/>
        </p:nvSpPr>
        <p:spPr>
          <a:xfrm>
            <a:off x="224683" y="1371590"/>
            <a:ext cx="1984975" cy="258055"/>
          </a:xfrm>
          <a:prstGeom prst="rect">
            <a:avLst/>
          </a:prstGeom>
          <a:solidFill>
            <a:srgbClr val="0070C0"/>
          </a:solidFill>
          <a:ln w="1270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72000" tIns="36000" rIns="72000" bIns="3600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esEsa"/>
                <a:ea typeface="+mn-ea"/>
                <a:cs typeface="+mn-cs"/>
              </a:rPr>
              <a:t>Programme</a:t>
            </a: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esEsa"/>
                <a:ea typeface="+mn-ea"/>
                <a:cs typeface="+mn-cs"/>
              </a:rPr>
              <a:t> &amp; Reference </a:t>
            </a:r>
            <a:endParaRPr kumimoji="0" lang="en-GB" sz="11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esEsa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7DC405D-DB50-8290-AEE3-5FAACBEF5D23}"/>
              </a:ext>
            </a:extLst>
          </p:cNvPr>
          <p:cNvSpPr/>
          <p:nvPr/>
        </p:nvSpPr>
        <p:spPr>
          <a:xfrm>
            <a:off x="6210326" y="939552"/>
            <a:ext cx="1711560" cy="427834"/>
          </a:xfrm>
          <a:prstGeom prst="rect">
            <a:avLst/>
          </a:prstGeom>
          <a:solidFill>
            <a:srgbClr val="0070C0"/>
          </a:solidFill>
          <a:ln w="1270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72000" tIns="36000" rIns="72000" bIns="3600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esEsa"/>
                <a:ea typeface="+mn-ea"/>
                <a:cs typeface="+mn-cs"/>
              </a:rPr>
              <a:t>ESA Budget: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90EC83C-1550-B1A3-0462-250674542C89}"/>
              </a:ext>
            </a:extLst>
          </p:cNvPr>
          <p:cNvSpPr/>
          <p:nvPr/>
        </p:nvSpPr>
        <p:spPr>
          <a:xfrm>
            <a:off x="7921886" y="938083"/>
            <a:ext cx="1091482" cy="429303"/>
          </a:xfrm>
          <a:prstGeom prst="rect">
            <a:avLst/>
          </a:prstGeom>
          <a:solidFill>
            <a:srgbClr val="0070C0"/>
          </a:solidFill>
          <a:ln w="1270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72000" tIns="36000" rIns="72000" bIns="36000" rtlCol="0" anchor="ctr">
            <a:norm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esEsa"/>
                <a:ea typeface="+mn-ea"/>
                <a:cs typeface="+mn-cs"/>
              </a:rPr>
              <a:t>X,XXX k€</a:t>
            </a:r>
            <a:endParaRPr kumimoji="0" lang="en-GB" sz="11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esEsa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4C0F088-729C-795D-C901-D217D86ED568}"/>
              </a:ext>
            </a:extLst>
          </p:cNvPr>
          <p:cNvSpPr/>
          <p:nvPr/>
        </p:nvSpPr>
        <p:spPr>
          <a:xfrm>
            <a:off x="224685" y="1879594"/>
            <a:ext cx="8788687" cy="934694"/>
          </a:xfrm>
          <a:prstGeom prst="rect">
            <a:avLst/>
          </a:prstGeom>
          <a:solidFill>
            <a:srgbClr val="FFFFFF">
              <a:lumMod val="95000"/>
            </a:srgbClr>
          </a:solidFill>
          <a:ln w="1270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36000" tIns="36000" rIns="36000" bIns="36000" rtlCol="0" anchor="t" anchorCtr="0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NotesEsa"/>
                <a:ea typeface="+mn-ea"/>
                <a:cs typeface="+mn-cs"/>
              </a:rPr>
              <a:t>Background and justification: </a:t>
            </a:r>
          </a:p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NotesEsa"/>
                <a:ea typeface="+mn-ea"/>
                <a:cs typeface="+mn-cs"/>
              </a:rPr>
              <a:t>Context and why was it necessary to do this activity? (Please avoid the use of area-specific acronyms). </a:t>
            </a:r>
          </a:p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100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NotesEsa"/>
              </a:rPr>
              <a:t>Please add concise text or bullet points.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NotesEsa"/>
              <a:ea typeface="+mn-ea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NotesEsa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05A6C62-D480-BAB9-3ED3-5AE9DAE18530}"/>
              </a:ext>
            </a:extLst>
          </p:cNvPr>
          <p:cNvSpPr/>
          <p:nvPr/>
        </p:nvSpPr>
        <p:spPr>
          <a:xfrm>
            <a:off x="224685" y="2814288"/>
            <a:ext cx="8788686" cy="743057"/>
          </a:xfrm>
          <a:prstGeom prst="rect">
            <a:avLst/>
          </a:prstGeom>
          <a:solidFill>
            <a:srgbClr val="FFFFFF">
              <a:lumMod val="85000"/>
            </a:srgbClr>
          </a:solidFill>
          <a:ln w="1270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NotesEsa"/>
                <a:ea typeface="+mn-ea"/>
                <a:cs typeface="+mn-cs"/>
              </a:rPr>
              <a:t>Objective(s): </a:t>
            </a:r>
          </a:p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NotesEsa"/>
                <a:ea typeface="+mn-ea"/>
                <a:cs typeface="+mn-cs"/>
              </a:rPr>
              <a:t>Technical objectives of this activity (commercial/market objectives if applicable). 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100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NotesEsa"/>
              </a:rPr>
              <a:t>Please add concise text or bullet points.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NotesEsa"/>
              <a:ea typeface="+mn-ea"/>
              <a:cs typeface="+mn-cs"/>
            </a:endParaRP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NotesEsa"/>
              <a:ea typeface="+mn-ea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NotesEsa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A6DC8B9-EC85-4B21-2C49-C3454BE6AF22}"/>
              </a:ext>
            </a:extLst>
          </p:cNvPr>
          <p:cNvSpPr/>
          <p:nvPr/>
        </p:nvSpPr>
        <p:spPr>
          <a:xfrm>
            <a:off x="224685" y="3558814"/>
            <a:ext cx="8788686" cy="1300100"/>
          </a:xfrm>
          <a:prstGeom prst="rect">
            <a:avLst/>
          </a:prstGeom>
          <a:solidFill>
            <a:srgbClr val="FFFFFF">
              <a:lumMod val="95000"/>
            </a:srgbClr>
          </a:solidFill>
          <a:ln w="1270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NotesEsa"/>
                <a:ea typeface="+mn-ea"/>
                <a:cs typeface="+mn-cs"/>
              </a:rPr>
              <a:t>Achievements and status: </a:t>
            </a:r>
          </a:p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NotesEsa"/>
                <a:ea typeface="+mn-ea"/>
                <a:cs typeface="+mn-cs"/>
              </a:rPr>
              <a:t>Major achievements and status</a:t>
            </a:r>
            <a:r>
              <a:rPr lang="en-US" sz="1100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NotesEsa"/>
              </a:rPr>
              <a:t> (please avoid </a:t>
            </a: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NotesEsa"/>
                <a:ea typeface="+mn-ea"/>
                <a:cs typeface="+mn-cs"/>
              </a:rPr>
              <a:t>using jargon and industry terms) </a:t>
            </a: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NotesEsa"/>
                <a:ea typeface="+mn-ea"/>
                <a:cs typeface="+mn-cs"/>
              </a:rPr>
              <a:t>  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100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NotesEsa"/>
              </a:rPr>
              <a:t>Please add concise text or bullet points.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NotesEsa"/>
              <a:ea typeface="+mn-ea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NotesEsa"/>
              <a:ea typeface="+mn-ea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NotesEsa"/>
              <a:ea typeface="+mn-ea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NotesEsa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48876C4-8A2B-60B7-C5DF-2CAB2C9D770F}"/>
              </a:ext>
            </a:extLst>
          </p:cNvPr>
          <p:cNvSpPr/>
          <p:nvPr/>
        </p:nvSpPr>
        <p:spPr>
          <a:xfrm>
            <a:off x="224685" y="4858915"/>
            <a:ext cx="8788686" cy="682385"/>
          </a:xfrm>
          <a:prstGeom prst="rect">
            <a:avLst/>
          </a:prstGeom>
          <a:solidFill>
            <a:srgbClr val="FFFFFF">
              <a:lumMod val="85000"/>
            </a:srgbClr>
          </a:solidFill>
          <a:ln w="1270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rmAutofit lnSpcReduction="10000"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NotesEsa"/>
                <a:ea typeface="+mn-ea"/>
                <a:cs typeface="+mn-cs"/>
              </a:rPr>
              <a:t>Benefits: </a:t>
            </a:r>
          </a:p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NotesEsa"/>
                <a:ea typeface="+mn-ea"/>
                <a:cs typeface="+mn-cs"/>
              </a:rPr>
              <a:t>The added value of this technology for the targeted applications (ESA mission, commercial application, etc.). If applicable, please provide measurable success metrics (e.g. X% percent reduction of mass). 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100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NotesEsa"/>
              </a:rPr>
              <a:t>Please add concise text or bullet points.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NotesEsa"/>
              <a:ea typeface="+mn-ea"/>
              <a:cs typeface="+mn-cs"/>
            </a:endParaRP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NotesEsa"/>
              <a:ea typeface="+mn-ea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NotesEsa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C2F3F56-1645-FB97-3B14-C75CD9F9D60F}"/>
              </a:ext>
            </a:extLst>
          </p:cNvPr>
          <p:cNvSpPr/>
          <p:nvPr/>
        </p:nvSpPr>
        <p:spPr>
          <a:xfrm>
            <a:off x="224683" y="5542034"/>
            <a:ext cx="8788687" cy="764488"/>
          </a:xfrm>
          <a:prstGeom prst="rect">
            <a:avLst/>
          </a:prstGeom>
          <a:solidFill>
            <a:srgbClr val="FFFFFF">
              <a:lumMod val="95000"/>
            </a:srgbClr>
          </a:solidFill>
          <a:ln w="1270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NotesEsa"/>
                <a:ea typeface="+mn-ea"/>
                <a:cs typeface="+mn-cs"/>
              </a:rPr>
              <a:t>Next steps:</a:t>
            </a: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NotesEsa"/>
                <a:ea typeface="+mn-ea"/>
                <a:cs typeface="+mn-cs"/>
              </a:rPr>
              <a:t> </a:t>
            </a:r>
          </a:p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NotesEsa"/>
                <a:ea typeface="+mn-ea"/>
                <a:cs typeface="+mn-cs"/>
              </a:rPr>
              <a:t>Future plans for this activity. Please mention type of application (ESA mission, commercial application, etc.) and need date (e.g., Flight qualification by 2057). Is there a follow on technology activity targeted/approved/funded (by which </a:t>
            </a:r>
            <a:r>
              <a:rPr kumimoji="0" lang="en-US" sz="1100" b="0" i="0" u="none" strike="noStrike" kern="0" cap="none" spc="0" normalizeH="0" baseline="0" noProof="0" dirty="0" err="1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NotesEsa"/>
                <a:ea typeface="+mn-ea"/>
                <a:cs typeface="+mn-cs"/>
              </a:rPr>
              <a:t>Programme</a:t>
            </a: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NotesEsa"/>
                <a:ea typeface="+mn-ea"/>
                <a:cs typeface="+mn-cs"/>
              </a:rPr>
              <a:t>)? Shall be coherent with Target TRL information.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NotesEsa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B3CE96C-682F-4671-A83B-2FCCDCEB9871}"/>
              </a:ext>
            </a:extLst>
          </p:cNvPr>
          <p:cNvSpPr/>
          <p:nvPr/>
        </p:nvSpPr>
        <p:spPr>
          <a:xfrm>
            <a:off x="3359694" y="1620183"/>
            <a:ext cx="2853009" cy="252000"/>
          </a:xfrm>
          <a:prstGeom prst="rect">
            <a:avLst/>
          </a:prstGeom>
          <a:solidFill>
            <a:srgbClr val="0070C0"/>
          </a:solidFill>
          <a:ln w="1270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72000" tIns="36000" rIns="72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esEsa"/>
                <a:ea typeface="+mn-ea"/>
                <a:cs typeface="+mn-cs"/>
              </a:rPr>
              <a:t>Target TRL: X Date:  Q1 YYYY</a:t>
            </a:r>
            <a:endParaRPr kumimoji="0" lang="en-GB" sz="11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esEsa"/>
              <a:ea typeface="+mn-ea"/>
              <a:cs typeface="+mn-c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419E404-C385-0FD9-B569-8C7718D2BCE3}"/>
              </a:ext>
            </a:extLst>
          </p:cNvPr>
          <p:cNvSpPr/>
          <p:nvPr/>
        </p:nvSpPr>
        <p:spPr>
          <a:xfrm>
            <a:off x="224685" y="1620183"/>
            <a:ext cx="461113" cy="252000"/>
          </a:xfrm>
          <a:prstGeom prst="rect">
            <a:avLst/>
          </a:prstGeom>
          <a:solidFill>
            <a:srgbClr val="0070C0"/>
          </a:solidFill>
          <a:ln w="1270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72000" tIns="36000" rIns="72000" bIns="3600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esEsa"/>
                <a:ea typeface="+mn-ea"/>
                <a:cs typeface="+mn-cs"/>
              </a:rPr>
              <a:t>TRL</a:t>
            </a:r>
            <a:endParaRPr kumimoji="0" lang="en-GB" sz="11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esEsa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037A0E0-AA84-44F3-CB81-0ED33237819A}"/>
              </a:ext>
            </a:extLst>
          </p:cNvPr>
          <p:cNvSpPr/>
          <p:nvPr/>
        </p:nvSpPr>
        <p:spPr>
          <a:xfrm>
            <a:off x="2070586" y="1620183"/>
            <a:ext cx="1281431" cy="252000"/>
          </a:xfrm>
          <a:prstGeom prst="rect">
            <a:avLst/>
          </a:prstGeom>
          <a:solidFill>
            <a:srgbClr val="0070C0"/>
          </a:solidFill>
          <a:ln w="1270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72000" tIns="36000" rIns="72000" bIns="3600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esEsa"/>
                <a:ea typeface="+mn-ea"/>
                <a:cs typeface="+mn-cs"/>
              </a:rPr>
              <a:t>Achieved: X</a:t>
            </a:r>
            <a:endParaRPr kumimoji="0" lang="en-GB" sz="11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esEsa"/>
              <a:ea typeface="+mn-ea"/>
              <a:cs typeface="+mn-cs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93AF9E5-F10E-9CE9-B313-7FFCBECD5E83}"/>
              </a:ext>
            </a:extLst>
          </p:cNvPr>
          <p:cNvSpPr/>
          <p:nvPr/>
        </p:nvSpPr>
        <p:spPr>
          <a:xfrm>
            <a:off x="4779984" y="1371590"/>
            <a:ext cx="1432719" cy="252000"/>
          </a:xfrm>
          <a:prstGeom prst="rect">
            <a:avLst/>
          </a:prstGeom>
          <a:solidFill>
            <a:srgbClr val="0070C0"/>
          </a:solidFill>
          <a:ln w="1270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72000" tIns="36000" rIns="72000" bIns="3600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esEsa"/>
                <a:ea typeface="+mn-ea"/>
                <a:cs typeface="+mn-cs"/>
              </a:rPr>
              <a:t>Closure year: 202X</a:t>
            </a:r>
            <a:endParaRPr kumimoji="0" lang="en-GB" sz="11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esEsa"/>
              <a:ea typeface="+mn-ea"/>
              <a:cs typeface="+mn-cs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D14D6CF-3E5E-19D3-B310-30EE8D954E74}"/>
              </a:ext>
            </a:extLst>
          </p:cNvPr>
          <p:cNvSpPr/>
          <p:nvPr/>
        </p:nvSpPr>
        <p:spPr>
          <a:xfrm>
            <a:off x="696088" y="1620183"/>
            <a:ext cx="1359144" cy="252000"/>
          </a:xfrm>
          <a:prstGeom prst="rect">
            <a:avLst/>
          </a:prstGeom>
          <a:solidFill>
            <a:srgbClr val="0070C0"/>
          </a:solidFill>
          <a:ln w="1270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72000" tIns="36000" rIns="72000" bIns="3600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esEsa"/>
                <a:ea typeface="+mn-ea"/>
                <a:cs typeface="+mn-cs"/>
              </a:rPr>
              <a:t>Initial: X</a:t>
            </a:r>
            <a:endParaRPr kumimoji="0" lang="en-GB" sz="11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esEsa"/>
              <a:ea typeface="+mn-ea"/>
              <a:cs typeface="+mn-cs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154808E-ACEB-2783-54A0-089213FDBFA9}"/>
              </a:ext>
            </a:extLst>
          </p:cNvPr>
          <p:cNvSpPr/>
          <p:nvPr/>
        </p:nvSpPr>
        <p:spPr>
          <a:xfrm>
            <a:off x="6210328" y="1368121"/>
            <a:ext cx="2803041" cy="505534"/>
          </a:xfrm>
          <a:prstGeom prst="rect">
            <a:avLst/>
          </a:prstGeom>
          <a:solidFill>
            <a:srgbClr val="0070C0"/>
          </a:solidFill>
          <a:ln w="1270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72000" tIns="36000" rIns="72000" bIns="3600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esEsa"/>
                <a:ea typeface="+mn-ea"/>
                <a:cs typeface="+mn-cs"/>
              </a:rPr>
              <a:t>ESA Technical Officer: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kern="0" dirty="0">
                <a:solidFill>
                  <a:srgbClr val="FFFFFF"/>
                </a:solidFill>
                <a:latin typeface="NotesEsa"/>
              </a:rPr>
              <a:t>Name</a:t>
            </a: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esEsa"/>
                <a:ea typeface="+mn-ea"/>
                <a:cs typeface="+mn-cs"/>
              </a:rPr>
              <a:t> Surname (TEC-XXX)</a:t>
            </a:r>
            <a:endParaRPr kumimoji="0" lang="en-GB" sz="11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esEsa"/>
              <a:ea typeface="+mn-ea"/>
              <a:cs typeface="+mn-cs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2754DCC-4D7C-6078-8AA6-A85366024F77}"/>
              </a:ext>
            </a:extLst>
          </p:cNvPr>
          <p:cNvSpPr/>
          <p:nvPr/>
        </p:nvSpPr>
        <p:spPr>
          <a:xfrm>
            <a:off x="2217336" y="1364094"/>
            <a:ext cx="2562247" cy="258055"/>
          </a:xfrm>
          <a:prstGeom prst="rect">
            <a:avLst/>
          </a:prstGeom>
          <a:solidFill>
            <a:srgbClr val="0070C0"/>
          </a:solidFill>
          <a:ln w="1270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72000" tIns="36000" rIns="72000" bIns="3600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esEsa"/>
                <a:ea typeface="+mn-ea"/>
                <a:cs typeface="+mn-cs"/>
              </a:rPr>
              <a:t>Contract Number</a:t>
            </a:r>
            <a:endParaRPr kumimoji="0" lang="en-GB" sz="11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esEsa"/>
              <a:ea typeface="+mn-ea"/>
              <a:cs typeface="+mn-cs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D42B805-33DA-A60E-8991-8BDD2CE93B37}"/>
              </a:ext>
            </a:extLst>
          </p:cNvPr>
          <p:cNvSpPr txBox="1"/>
          <p:nvPr/>
        </p:nvSpPr>
        <p:spPr>
          <a:xfrm>
            <a:off x="9206670" y="5777635"/>
            <a:ext cx="267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solidFill>
                  <a:srgbClr val="000000">
                    <a:lumMod val="50000"/>
                    <a:lumOff val="50000"/>
                  </a:srgbClr>
                </a:solidFill>
                <a:latin typeface="NotesEsa"/>
              </a:rPr>
              <a:t>Caption 2</a:t>
            </a:r>
            <a:endParaRPr lang="en-GB" sz="1200" b="1" dirty="0">
              <a:solidFill>
                <a:srgbClr val="000000">
                  <a:lumMod val="50000"/>
                  <a:lumOff val="50000"/>
                </a:srgbClr>
              </a:solidFill>
              <a:latin typeface="NotesEsa"/>
            </a:endParaRPr>
          </a:p>
        </p:txBody>
      </p:sp>
      <p:sp>
        <p:nvSpPr>
          <p:cNvPr id="26" name="TextBox 26">
            <a:extLst>
              <a:ext uri="{FF2B5EF4-FFF2-40B4-BE49-F238E27FC236}">
                <a16:creationId xmlns:a16="http://schemas.microsoft.com/office/drawing/2014/main" id="{EC6FD98A-8725-2FC9-BC0E-21C15ABC01AE}"/>
              </a:ext>
            </a:extLst>
          </p:cNvPr>
          <p:cNvSpPr txBox="1"/>
          <p:nvPr/>
        </p:nvSpPr>
        <p:spPr>
          <a:xfrm>
            <a:off x="9138929" y="3590032"/>
            <a:ext cx="29458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solidFill>
                  <a:srgbClr val="000000">
                    <a:lumMod val="50000"/>
                    <a:lumOff val="50000"/>
                  </a:srgbClr>
                </a:solidFill>
                <a:latin typeface="NotesEsa"/>
              </a:rPr>
              <a:t>Caption 1</a:t>
            </a:r>
            <a:endParaRPr lang="en-GB" sz="1200" b="1" dirty="0">
              <a:solidFill>
                <a:srgbClr val="000000">
                  <a:lumMod val="50000"/>
                  <a:lumOff val="50000"/>
                </a:srgbClr>
              </a:solidFill>
              <a:latin typeface="NotesEsa"/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3999A363-398C-610B-68AD-CFAC47ACE4B9}"/>
              </a:ext>
            </a:extLst>
          </p:cNvPr>
          <p:cNvGrpSpPr/>
          <p:nvPr/>
        </p:nvGrpSpPr>
        <p:grpSpPr>
          <a:xfrm>
            <a:off x="-2236002" y="-202481"/>
            <a:ext cx="14294250" cy="7351426"/>
            <a:chOff x="-2236002" y="-202481"/>
            <a:chExt cx="14294250" cy="7351426"/>
          </a:xfrm>
        </p:grpSpPr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B00DB940-BF13-F230-11A3-6D2D66226A57}"/>
                </a:ext>
              </a:extLst>
            </p:cNvPr>
            <p:cNvGrpSpPr/>
            <p:nvPr/>
          </p:nvGrpSpPr>
          <p:grpSpPr>
            <a:xfrm>
              <a:off x="-2236002" y="-202481"/>
              <a:ext cx="2236551" cy="7351426"/>
              <a:chOff x="-2236002" y="-202481"/>
              <a:chExt cx="2236551" cy="7351426"/>
            </a:xfrm>
          </p:grpSpPr>
          <p:sp>
            <p:nvSpPr>
              <p:cNvPr id="22" name="Rectangular Callout 44">
                <a:extLst>
                  <a:ext uri="{FF2B5EF4-FFF2-40B4-BE49-F238E27FC236}">
                    <a16:creationId xmlns:a16="http://schemas.microsoft.com/office/drawing/2014/main" id="{762743F9-7B20-13B9-1847-3F90876BF1F9}"/>
                  </a:ext>
                </a:extLst>
              </p:cNvPr>
              <p:cNvSpPr/>
              <p:nvPr/>
            </p:nvSpPr>
            <p:spPr>
              <a:xfrm>
                <a:off x="-2236002" y="-202481"/>
                <a:ext cx="2236551" cy="1822664"/>
              </a:xfrm>
              <a:prstGeom prst="wedgeRectCallout">
                <a:avLst>
                  <a:gd name="adj1" fmla="val 69434"/>
                  <a:gd name="adj2" fmla="val -11653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NotesEsa"/>
                    <a:ea typeface="+mn-ea"/>
                    <a:cs typeface="+mn-cs"/>
                  </a:rPr>
                  <a:t>Do NOT resize the table or change the font size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600" b="1" u="sng" kern="0" dirty="0">
                  <a:solidFill>
                    <a:srgbClr val="FFFFFF"/>
                  </a:solidFill>
                  <a:latin typeface="NotesEsa"/>
                </a:endParaRP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GB" sz="1600" b="1" u="sng" kern="0" dirty="0">
                    <a:solidFill>
                      <a:srgbClr val="FFFFFF"/>
                    </a:solidFill>
                    <a:latin typeface="NotesEsa"/>
                  </a:rPr>
                  <a:t>For delivery, please save it as a .ppt/.pptx file</a:t>
                </a:r>
                <a:br>
                  <a:rPr lang="en-GB" sz="1600" b="1" kern="0" dirty="0">
                    <a:solidFill>
                      <a:srgbClr val="FFFFFF"/>
                    </a:solidFill>
                    <a:latin typeface="NotesEsa"/>
                  </a:rPr>
                </a:br>
                <a:r>
                  <a:rPr lang="en-GB" sz="1200" u="sng" kern="0" dirty="0">
                    <a:solidFill>
                      <a:srgbClr val="FFFFFF"/>
                    </a:solidFill>
                    <a:latin typeface="NotesEsa"/>
                  </a:rPr>
                  <a:t>Please remove this text box</a:t>
                </a:r>
              </a:p>
            </p:txBody>
          </p:sp>
          <p:sp>
            <p:nvSpPr>
              <p:cNvPr id="23" name="Rectangular Callout 45">
                <a:extLst>
                  <a:ext uri="{FF2B5EF4-FFF2-40B4-BE49-F238E27FC236}">
                    <a16:creationId xmlns:a16="http://schemas.microsoft.com/office/drawing/2014/main" id="{FC205C48-DCBE-780B-5E03-76AE227E2ADA}"/>
                  </a:ext>
                </a:extLst>
              </p:cNvPr>
              <p:cNvSpPr/>
              <p:nvPr/>
            </p:nvSpPr>
            <p:spPr>
              <a:xfrm>
                <a:off x="-2236002" y="1697989"/>
                <a:ext cx="2236551" cy="5450956"/>
              </a:xfrm>
              <a:prstGeom prst="wedgeRectCallout">
                <a:avLst>
                  <a:gd name="adj1" fmla="val 63614"/>
                  <a:gd name="adj2" fmla="val -54951"/>
                </a:avLst>
              </a:prstGeom>
              <a:solidFill>
                <a:srgbClr val="FFFFFF">
                  <a:lumMod val="75000"/>
                </a:srgbClr>
              </a:solidFill>
              <a:ln w="19050" cap="flat" cmpd="sng" algn="ctr">
                <a:solidFill>
                  <a:schemeClr val="accent2"/>
                </a:solidFill>
                <a:prstDash val="solid"/>
                <a:miter lim="800000"/>
              </a:ln>
              <a:effectLst/>
            </p:spPr>
            <p:txBody>
              <a:bodyPr lIns="36000" tIns="36000" rIns="36000" bIns="3600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NotesEsa"/>
                    <a:ea typeface="+mn-ea"/>
                    <a:cs typeface="+mn-cs"/>
                  </a:rPr>
                  <a:t>If the consortium is too large, just indicate the prime contractor and replace “Contractor(s):” by “Prime:”.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1" i="0" u="sng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NotesEsa"/>
                    <a:ea typeface="+mn-ea"/>
                    <a:cs typeface="+mn-cs"/>
                  </a:rPr>
                  <a:t>ISO Country codes: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NotesEsa"/>
                    <a:ea typeface="+mn-ea"/>
                    <a:cs typeface="+mn-cs"/>
                  </a:rPr>
                  <a:t>Austria – AT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NotesEsa"/>
                    <a:ea typeface="+mn-ea"/>
                    <a:cs typeface="+mn-cs"/>
                  </a:rPr>
                  <a:t>Belgium – BE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NotesEsa"/>
                    <a:ea typeface="+mn-ea"/>
                    <a:cs typeface="+mn-cs"/>
                  </a:rPr>
                  <a:t>Canada – CA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NotesEsa"/>
                    <a:ea typeface="+mn-ea"/>
                    <a:cs typeface="+mn-cs"/>
                  </a:rPr>
                  <a:t>Czech Republic – CZ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NotesEsa"/>
                    <a:ea typeface="+mn-ea"/>
                    <a:cs typeface="+mn-cs"/>
                  </a:rPr>
                  <a:t>Denmark – DK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NotesEsa"/>
                    <a:ea typeface="+mn-ea"/>
                    <a:cs typeface="+mn-cs"/>
                  </a:rPr>
                  <a:t>Estonia – EE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NotesEsa"/>
                    <a:ea typeface="+mn-ea"/>
                    <a:cs typeface="+mn-cs"/>
                  </a:rPr>
                  <a:t>Finland – FI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NotesEsa"/>
                    <a:ea typeface="+mn-ea"/>
                    <a:cs typeface="+mn-cs"/>
                  </a:rPr>
                  <a:t>France – FR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NotesEsa"/>
                    <a:ea typeface="+mn-ea"/>
                    <a:cs typeface="+mn-cs"/>
                  </a:rPr>
                  <a:t>Germany – DE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NotesEsa"/>
                    <a:ea typeface="+mn-ea"/>
                    <a:cs typeface="+mn-cs"/>
                  </a:rPr>
                  <a:t>Greece – GR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NotesEsa"/>
                    <a:ea typeface="+mn-ea"/>
                    <a:cs typeface="+mn-cs"/>
                  </a:rPr>
                  <a:t>Hungary – HU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NotesEsa"/>
                    <a:ea typeface="+mn-ea"/>
                    <a:cs typeface="+mn-cs"/>
                  </a:rPr>
                  <a:t>Ireland - IE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NotesEsa"/>
                    <a:ea typeface="+mn-ea"/>
                    <a:cs typeface="+mn-cs"/>
                  </a:rPr>
                  <a:t>Italy – IT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NotesEsa"/>
                    <a:ea typeface="+mn-ea"/>
                    <a:cs typeface="+mn-cs"/>
                  </a:rPr>
                  <a:t>Latvia – LV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000" kern="0" dirty="0"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NotesEsa"/>
                  </a:rPr>
                  <a:t>Lithuania</a:t>
                </a: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NotesEsa"/>
                    <a:ea typeface="+mn-ea"/>
                    <a:cs typeface="+mn-cs"/>
                  </a:rPr>
                  <a:t> – LT</a:t>
                </a:r>
                <a:r>
                  <a:rPr lang="en-US" sz="1000" kern="0" dirty="0"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NotesEsa"/>
                  </a:rPr>
                  <a:t> </a:t>
                </a:r>
                <a:endPara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NotesEsa"/>
                  <a:ea typeface="+mn-ea"/>
                  <a:cs typeface="+mn-cs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NotesEsa"/>
                    <a:ea typeface="+mn-ea"/>
                    <a:cs typeface="+mn-cs"/>
                  </a:rPr>
                  <a:t>Luxembourg – LU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NotesEsa"/>
                    <a:ea typeface="+mn-ea"/>
                    <a:cs typeface="+mn-cs"/>
                  </a:rPr>
                  <a:t>Netherlands – NL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NotesEsa"/>
                    <a:ea typeface="+mn-ea"/>
                    <a:cs typeface="+mn-cs"/>
                  </a:rPr>
                  <a:t>Norway – NO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NotesEsa"/>
                    <a:ea typeface="+mn-ea"/>
                    <a:cs typeface="+mn-cs"/>
                  </a:rPr>
                  <a:t>Poland – PL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NotesEsa"/>
                    <a:ea typeface="+mn-ea"/>
                    <a:cs typeface="+mn-cs"/>
                  </a:rPr>
                  <a:t>Portugal – PT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NotesEsa"/>
                    <a:ea typeface="+mn-ea"/>
                    <a:cs typeface="+mn-cs"/>
                  </a:rPr>
                  <a:t>Romania – RO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000" kern="0" dirty="0"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NotesEsa"/>
                  </a:rPr>
                  <a:t>Slovakia - SK</a:t>
                </a:r>
                <a:endPara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NotesEsa"/>
                  <a:ea typeface="+mn-ea"/>
                  <a:cs typeface="+mn-cs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NotesEsa"/>
                    <a:ea typeface="+mn-ea"/>
                    <a:cs typeface="+mn-cs"/>
                  </a:rPr>
                  <a:t>Slovenia – SI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NotesEsa"/>
                    <a:ea typeface="+mn-ea"/>
                    <a:cs typeface="+mn-cs"/>
                  </a:rPr>
                  <a:t>Spain – ES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NotesEsa"/>
                    <a:ea typeface="+mn-ea"/>
                    <a:cs typeface="+mn-cs"/>
                  </a:rPr>
                  <a:t>Sweden – SE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NotesEsa"/>
                    <a:ea typeface="+mn-ea"/>
                    <a:cs typeface="+mn-cs"/>
                  </a:rPr>
                  <a:t>Switzerland – CH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NotesEsa"/>
                    <a:ea typeface="+mn-ea"/>
                    <a:cs typeface="+mn-cs"/>
                  </a:rPr>
                  <a:t>United Kingdom – </a:t>
                </a:r>
                <a:r>
                  <a:rPr lang="en-US" sz="1000" kern="0" dirty="0"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NotesEsa"/>
                  </a:rPr>
                  <a:t>UK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US" sz="1000" kern="0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NotesEsa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1" i="0" u="sng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NotesEsa"/>
                    <a:ea typeface="+mn-ea"/>
                    <a:cs typeface="+mn-cs"/>
                  </a:rPr>
                  <a:t>Please remove this text box</a:t>
                </a:r>
                <a:endParaRPr kumimoji="0" lang="en-GB" sz="1000" b="1" i="0" u="sng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NotesEsa"/>
                  <a:ea typeface="+mn-ea"/>
                  <a:cs typeface="+mn-cs"/>
                </a:endParaRPr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A6381D2E-1769-00FC-9FBD-AEF1E118A714}"/>
                </a:ext>
              </a:extLst>
            </p:cNvPr>
            <p:cNvGrpSpPr/>
            <p:nvPr/>
          </p:nvGrpSpPr>
          <p:grpSpPr>
            <a:xfrm>
              <a:off x="1626031" y="-177067"/>
              <a:ext cx="10432217" cy="6504855"/>
              <a:chOff x="1626031" y="-177067"/>
              <a:chExt cx="10432217" cy="6504855"/>
            </a:xfrm>
          </p:grpSpPr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1FA6D183-64FC-2171-986D-180BEA942B76}"/>
                  </a:ext>
                </a:extLst>
              </p:cNvPr>
              <p:cNvGrpSpPr/>
              <p:nvPr/>
            </p:nvGrpSpPr>
            <p:grpSpPr>
              <a:xfrm>
                <a:off x="9028726" y="938084"/>
                <a:ext cx="3029522" cy="5389704"/>
                <a:chOff x="9028726" y="938084"/>
                <a:chExt cx="3029522" cy="5389704"/>
              </a:xfrm>
            </p:grpSpPr>
            <p:sp>
              <p:nvSpPr>
                <p:cNvPr id="24" name="Rectangle 23">
                  <a:extLst>
                    <a:ext uri="{FF2B5EF4-FFF2-40B4-BE49-F238E27FC236}">
                      <a16:creationId xmlns:a16="http://schemas.microsoft.com/office/drawing/2014/main" id="{0CBA742D-4373-0308-5EB3-21D22E9944BA}"/>
                    </a:ext>
                  </a:extLst>
                </p:cNvPr>
                <p:cNvSpPr/>
                <p:nvPr/>
              </p:nvSpPr>
              <p:spPr>
                <a:xfrm>
                  <a:off x="9028726" y="1879594"/>
                  <a:ext cx="3029522" cy="4448194"/>
                </a:xfrm>
                <a:prstGeom prst="rect">
                  <a:avLst/>
                </a:prstGeom>
                <a:solidFill>
                  <a:srgbClr val="FFFFFF">
                    <a:lumMod val="75000"/>
                  </a:srgbClr>
                </a:solidFill>
                <a:ln w="19050" cap="flat" cmpd="sng" algn="ctr">
                  <a:solidFill>
                    <a:schemeClr val="accent2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1" i="1" u="none" strike="noStrike" kern="0" cap="none" spc="0" normalizeH="0" baseline="0" noProof="0" dirty="0">
                    <a:ln>
                      <a:noFill/>
                    </a:ln>
                    <a:solidFill>
                      <a:srgbClr val="E7E6E6"/>
                    </a:solidFill>
                    <a:effectLst/>
                    <a:uLnTx/>
                    <a:uFillTx/>
                    <a:latin typeface="NotesEsa"/>
                    <a:ea typeface="+mn-ea"/>
                    <a:cs typeface="+mn-cs"/>
                  </a:endParaRPr>
                </a:p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1" i="1" u="none" strike="noStrike" kern="0" cap="none" spc="0" normalizeH="0" baseline="0" noProof="0" dirty="0">
                    <a:ln>
                      <a:noFill/>
                    </a:ln>
                    <a:solidFill>
                      <a:srgbClr val="E7E6E6"/>
                    </a:solidFill>
                    <a:effectLst/>
                    <a:uLnTx/>
                    <a:uFillTx/>
                    <a:latin typeface="NotesEsa"/>
                    <a:ea typeface="+mn-ea"/>
                    <a:cs typeface="+mn-cs"/>
                  </a:endParaRPr>
                </a:p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1" i="1" u="none" strike="noStrike" kern="0" cap="none" spc="0" normalizeH="0" baseline="0" noProof="0" dirty="0">
                    <a:ln>
                      <a:noFill/>
                    </a:ln>
                    <a:solidFill>
                      <a:srgbClr val="E7E6E6"/>
                    </a:solidFill>
                    <a:effectLst/>
                    <a:uLnTx/>
                    <a:uFillTx/>
                    <a:latin typeface="NotesEsa"/>
                    <a:ea typeface="+mn-ea"/>
                    <a:cs typeface="+mn-cs"/>
                  </a:endParaRPr>
                </a:p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1" i="1" u="none" strike="noStrike" kern="0" cap="none" spc="0" normalizeH="0" baseline="0" noProof="0" dirty="0">
                    <a:ln>
                      <a:noFill/>
                    </a:ln>
                    <a:solidFill>
                      <a:srgbClr val="E7E6E6"/>
                    </a:solidFill>
                    <a:effectLst/>
                    <a:uLnTx/>
                    <a:uFillTx/>
                    <a:latin typeface="NotesEsa"/>
                    <a:ea typeface="+mn-ea"/>
                    <a:cs typeface="+mn-cs"/>
                  </a:endParaRPr>
                </a:p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1" i="1" u="none" strike="noStrike" kern="0" cap="none" spc="0" normalizeH="0" baseline="0" noProof="0" dirty="0">
                    <a:ln>
                      <a:noFill/>
                    </a:ln>
                    <a:solidFill>
                      <a:srgbClr val="E7E6E6"/>
                    </a:solidFill>
                    <a:effectLst/>
                    <a:uLnTx/>
                    <a:uFillTx/>
                    <a:latin typeface="NotesEsa"/>
                    <a:ea typeface="+mn-ea"/>
                    <a:cs typeface="+mn-cs"/>
                  </a:endParaRPr>
                </a:p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1" i="1" u="none" strike="noStrike" kern="0" cap="none" spc="0" normalizeH="0" baseline="0" noProof="0" dirty="0">
                    <a:ln>
                      <a:noFill/>
                    </a:ln>
                    <a:solidFill>
                      <a:srgbClr val="E7E6E6"/>
                    </a:solidFill>
                    <a:effectLst/>
                    <a:uLnTx/>
                    <a:uFillTx/>
                    <a:latin typeface="NotesEsa"/>
                    <a:ea typeface="+mn-ea"/>
                    <a:cs typeface="+mn-cs"/>
                  </a:endParaRPr>
                </a:p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1" i="1" u="none" strike="noStrike" kern="0" cap="none" spc="0" normalizeH="0" baseline="0" noProof="0" dirty="0">
                    <a:ln>
                      <a:noFill/>
                    </a:ln>
                    <a:solidFill>
                      <a:srgbClr val="E7E6E6"/>
                    </a:solidFill>
                    <a:effectLst/>
                    <a:uLnTx/>
                    <a:uFillTx/>
                    <a:latin typeface="NotesEsa"/>
                    <a:ea typeface="+mn-ea"/>
                    <a:cs typeface="+mn-cs"/>
                  </a:endParaRPr>
                </a:p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1" i="1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85000"/>
                        <a:lumOff val="15000"/>
                      </a:srgbClr>
                    </a:solidFill>
                    <a:effectLst/>
                    <a:uLnTx/>
                    <a:uFillTx/>
                    <a:latin typeface="NotesEsa"/>
                    <a:ea typeface="+mn-ea"/>
                    <a:cs typeface="+mn-cs"/>
                  </a:endParaRPr>
                </a:p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75000"/>
                          <a:lumOff val="25000"/>
                        </a:srgbClr>
                      </a:solidFill>
                      <a:effectLst/>
                      <a:uLnTx/>
                      <a:uFillTx/>
                      <a:latin typeface="NotesEsa"/>
                      <a:ea typeface="+mn-ea"/>
                      <a:cs typeface="+mn-cs"/>
                    </a:rPr>
                    <a:t>Please add </a:t>
                  </a:r>
                </a:p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75000"/>
                          <a:lumOff val="25000"/>
                        </a:srgbClr>
                      </a:solidFill>
                      <a:effectLst/>
                      <a:uLnTx/>
                      <a:uFillTx/>
                      <a:latin typeface="NotesEsa"/>
                      <a:ea typeface="+mn-ea"/>
                      <a:cs typeface="+mn-cs"/>
                    </a:rPr>
                    <a:t>high-resolution pictures </a:t>
                  </a:r>
                </a:p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75000"/>
                          <a:lumOff val="25000"/>
                        </a:srgbClr>
                      </a:solidFill>
                      <a:effectLst/>
                      <a:uLnTx/>
                      <a:uFillTx/>
                      <a:latin typeface="NotesEsa"/>
                      <a:ea typeface="+mn-ea"/>
                      <a:cs typeface="+mn-cs"/>
                    </a:rPr>
                    <a:t>(above 1000x1000 pixels)</a:t>
                  </a:r>
                </a:p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75000"/>
                          <a:lumOff val="25000"/>
                        </a:srgbClr>
                      </a:solidFill>
                      <a:effectLst/>
                      <a:uLnTx/>
                      <a:uFillTx/>
                      <a:latin typeface="NotesEsa"/>
                      <a:ea typeface="+mn-ea"/>
                      <a:cs typeface="+mn-cs"/>
                    </a:rPr>
                    <a:t>WITH </a:t>
                  </a:r>
                </a:p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75000"/>
                          <a:lumOff val="25000"/>
                        </a:srgbClr>
                      </a:solidFill>
                      <a:effectLst/>
                      <a:uLnTx/>
                      <a:uFillTx/>
                      <a:latin typeface="NotesEsa"/>
                      <a:ea typeface="+mn-ea"/>
                      <a:cs typeface="+mn-cs"/>
                    </a:rPr>
                    <a:t>captions here and </a:t>
                  </a:r>
                </a:p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sng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75000"/>
                          <a:lumOff val="25000"/>
                        </a:srgbClr>
                      </a:solidFill>
                      <a:effectLst/>
                      <a:uLnTx/>
                      <a:uFillTx/>
                      <a:latin typeface="NotesEsa"/>
                      <a:ea typeface="+mn-ea"/>
                      <a:cs typeface="+mn-cs"/>
                    </a:rPr>
                    <a:t>remove this </a:t>
                  </a:r>
                  <a:r>
                    <a:rPr lang="en-US" sz="1200" b="1" u="sng" kern="0" dirty="0">
                      <a:solidFill>
                        <a:srgbClr val="000000">
                          <a:lumMod val="75000"/>
                          <a:lumOff val="25000"/>
                        </a:srgbClr>
                      </a:solidFill>
                      <a:latin typeface="NotesEsa"/>
                    </a:rPr>
                    <a:t>text box</a:t>
                  </a:r>
                  <a:endParaRPr kumimoji="0" lang="en-US" sz="1200" b="1" i="0" u="sng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NotesEsa"/>
                    <a:ea typeface="+mn-ea"/>
                    <a:cs typeface="+mn-cs"/>
                  </a:endParaRPr>
                </a:p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NotesEsa"/>
                    <a:ea typeface="+mn-ea"/>
                    <a:cs typeface="+mn-cs"/>
                  </a:endParaRPr>
                </a:p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i="0" u="sng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75000"/>
                          <a:lumOff val="25000"/>
                        </a:srgbClr>
                      </a:solidFill>
                      <a:effectLst/>
                      <a:uLnTx/>
                      <a:uFillTx/>
                      <a:latin typeface="NotesEsa"/>
                      <a:ea typeface="+mn-ea"/>
                      <a:cs typeface="+mn-cs"/>
                    </a:rPr>
                    <a:t>Make sure there is no copyright on pictures</a:t>
                  </a:r>
                  <a:endParaRPr kumimoji="0" lang="en-GB" sz="1200" i="0" u="sng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NotesEsa"/>
                    <a:ea typeface="+mn-ea"/>
                    <a:cs typeface="+mn-cs"/>
                  </a:endParaRPr>
                </a:p>
              </p:txBody>
            </p:sp>
            <p:sp>
              <p:nvSpPr>
                <p:cNvPr id="27" name="Rectangle 26">
                  <a:extLst>
                    <a:ext uri="{FF2B5EF4-FFF2-40B4-BE49-F238E27FC236}">
                      <a16:creationId xmlns:a16="http://schemas.microsoft.com/office/drawing/2014/main" id="{76D71BD6-86ED-4FC0-A788-9D4BBB5C6D4C}"/>
                    </a:ext>
                  </a:extLst>
                </p:cNvPr>
                <p:cNvSpPr/>
                <p:nvPr/>
              </p:nvSpPr>
              <p:spPr>
                <a:xfrm>
                  <a:off x="9028726" y="938084"/>
                  <a:ext cx="3026990" cy="927134"/>
                </a:xfrm>
                <a:prstGeom prst="rect">
                  <a:avLst/>
                </a:prstGeom>
                <a:solidFill>
                  <a:srgbClr val="FFFFFF">
                    <a:lumMod val="75000"/>
                  </a:srgbClr>
                </a:solidFill>
                <a:ln w="19050" cap="flat" cmpd="sng" algn="ctr">
                  <a:solidFill>
                    <a:schemeClr val="accent2"/>
                  </a:solidFill>
                  <a:prstDash val="solid"/>
                  <a:miter lim="800000"/>
                </a:ln>
                <a:effectLst/>
              </p:spPr>
              <p:txBody>
                <a:bodyPr lIns="36000" rIns="36000" rtlCol="0" anchor="t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NotesEsa"/>
                    <a:ea typeface="+mn-ea"/>
                    <a:cs typeface="+mn-cs"/>
                  </a:endParaRPr>
                </a:p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75000"/>
                          <a:lumOff val="25000"/>
                        </a:srgbClr>
                      </a:solidFill>
                      <a:effectLst/>
                      <a:uLnTx/>
                      <a:uFillTx/>
                      <a:latin typeface="NotesEsa"/>
                      <a:ea typeface="+mn-ea"/>
                      <a:cs typeface="+mn-cs"/>
                    </a:rPr>
                    <a:t>Please add company logo(s) here and </a:t>
                  </a:r>
                </a:p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sng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75000"/>
                          <a:lumOff val="25000"/>
                        </a:srgbClr>
                      </a:solidFill>
                      <a:effectLst/>
                      <a:uLnTx/>
                      <a:uFillTx/>
                      <a:latin typeface="NotesEsa"/>
                      <a:ea typeface="+mn-ea"/>
                      <a:cs typeface="+mn-cs"/>
                    </a:rPr>
                    <a:t>remove this </a:t>
                  </a:r>
                  <a:r>
                    <a:rPr lang="en-US" sz="1200" b="1" u="sng" kern="0" dirty="0">
                      <a:solidFill>
                        <a:srgbClr val="000000">
                          <a:lumMod val="75000"/>
                          <a:lumOff val="25000"/>
                        </a:srgbClr>
                      </a:solidFill>
                      <a:latin typeface="NotesEsa"/>
                    </a:rPr>
                    <a:t>text box</a:t>
                  </a:r>
                  <a:endParaRPr kumimoji="0" lang="en-GB" sz="1200" b="1" i="0" u="sng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NotesEsa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37" name="Group 36">
                <a:extLst>
                  <a:ext uri="{FF2B5EF4-FFF2-40B4-BE49-F238E27FC236}">
                    <a16:creationId xmlns:a16="http://schemas.microsoft.com/office/drawing/2014/main" id="{04257F9E-7B3F-9025-861D-B0CEC57EE161}"/>
                  </a:ext>
                </a:extLst>
              </p:cNvPr>
              <p:cNvGrpSpPr/>
              <p:nvPr/>
            </p:nvGrpSpPr>
            <p:grpSpPr>
              <a:xfrm>
                <a:off x="1626031" y="-177067"/>
                <a:ext cx="9037388" cy="1987125"/>
                <a:chOff x="1626031" y="-177067"/>
                <a:chExt cx="9037388" cy="1987125"/>
              </a:xfrm>
            </p:grpSpPr>
            <p:grpSp>
              <p:nvGrpSpPr>
                <p:cNvPr id="33" name="Group 32">
                  <a:extLst>
                    <a:ext uri="{FF2B5EF4-FFF2-40B4-BE49-F238E27FC236}">
                      <a16:creationId xmlns:a16="http://schemas.microsoft.com/office/drawing/2014/main" id="{14581C98-61A7-DBCB-31E8-3176D1AEA54B}"/>
                    </a:ext>
                  </a:extLst>
                </p:cNvPr>
                <p:cNvGrpSpPr/>
                <p:nvPr/>
              </p:nvGrpSpPr>
              <p:grpSpPr>
                <a:xfrm>
                  <a:off x="8636079" y="-79794"/>
                  <a:ext cx="2027340" cy="1218305"/>
                  <a:chOff x="8636079" y="-79794"/>
                  <a:chExt cx="2027340" cy="1218305"/>
                </a:xfrm>
              </p:grpSpPr>
              <p:sp>
                <p:nvSpPr>
                  <p:cNvPr id="4" name="Rectangular Callout 26">
                    <a:extLst>
                      <a:ext uri="{FF2B5EF4-FFF2-40B4-BE49-F238E27FC236}">
                        <a16:creationId xmlns:a16="http://schemas.microsoft.com/office/drawing/2014/main" id="{6A55B0C7-3C1B-E660-941E-EC0292A4BF9F}"/>
                      </a:ext>
                    </a:extLst>
                  </p:cNvPr>
                  <p:cNvSpPr/>
                  <p:nvPr/>
                </p:nvSpPr>
                <p:spPr>
                  <a:xfrm>
                    <a:off x="8973310" y="-79794"/>
                    <a:ext cx="1690109" cy="808711"/>
                  </a:xfrm>
                  <a:prstGeom prst="rect">
                    <a:avLst/>
                  </a:prstGeom>
                  <a:solidFill>
                    <a:schemeClr val="accent2">
                      <a:alpha val="43000"/>
                    </a:schemeClr>
                  </a:solidFill>
                  <a:ln w="28575" cap="flat" cmpd="sng" algn="ctr">
                    <a:solidFill>
                      <a:schemeClr val="accent2"/>
                    </a:solidFill>
                    <a:prstDash val="solid"/>
                    <a:miter lim="800000"/>
                  </a:ln>
                  <a:effectLst/>
                </p:spPr>
                <p:txBody>
                  <a:bodyPr lIns="108000" tIns="36000" rIns="36000" bIns="36000" rtlCol="0" anchor="ctr"/>
                  <a:lstStyle/>
                  <a:p>
                    <a:pPr marR="0" lvl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tabLst/>
                      <a:defRPr/>
                    </a:pPr>
                    <a:r>
                      <a:rPr kumimoji="0" lang="en-US" sz="105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75000"/>
                            <a:lumOff val="25000"/>
                          </a:srgbClr>
                        </a:solidFill>
                        <a:effectLst/>
                        <a:uLnTx/>
                        <a:uFillTx/>
                        <a:latin typeface="NotesEsa"/>
                        <a:ea typeface="+mn-ea"/>
                        <a:cs typeface="+mn-cs"/>
                      </a:rPr>
                      <a:t>Budget incl. CCNs</a:t>
                    </a:r>
                  </a:p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r>
                      <a:rPr lang="en-US" sz="1050" b="1" kern="0" dirty="0">
                        <a:solidFill>
                          <a:srgbClr val="000000">
                            <a:lumMod val="75000"/>
                            <a:lumOff val="25000"/>
                          </a:srgbClr>
                        </a:solidFill>
                        <a:latin typeface="NotesEsa"/>
                      </a:rPr>
                      <a:t>If co-funded, please note the budget split</a:t>
                    </a:r>
                    <a:br>
                      <a:rPr lang="en-US" sz="1050" b="1" kern="0" dirty="0">
                        <a:solidFill>
                          <a:srgbClr val="000000">
                            <a:lumMod val="75000"/>
                            <a:lumOff val="25000"/>
                          </a:srgbClr>
                        </a:solidFill>
                        <a:latin typeface="NotesEsa"/>
                      </a:rPr>
                    </a:br>
                    <a:r>
                      <a:rPr lang="en-US" sz="1050" u="sng" kern="0" dirty="0">
                        <a:solidFill>
                          <a:srgbClr val="000000">
                            <a:lumMod val="75000"/>
                            <a:lumOff val="25000"/>
                          </a:srgbClr>
                        </a:solidFill>
                        <a:latin typeface="NotesEsa"/>
                      </a:rPr>
                      <a:t>Please remove this text box</a:t>
                    </a:r>
                    <a:endParaRPr kumimoji="0" lang="en-GB" sz="1050" i="0" u="sng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75000"/>
                          <a:lumOff val="25000"/>
                        </a:srgbClr>
                      </a:solidFill>
                      <a:effectLst/>
                      <a:uLnTx/>
                      <a:uFillTx/>
                      <a:latin typeface="NotesEsa"/>
                      <a:ea typeface="+mn-ea"/>
                      <a:cs typeface="+mn-cs"/>
                    </a:endParaRPr>
                  </a:p>
                </p:txBody>
              </p:sp>
              <p:cxnSp>
                <p:nvCxnSpPr>
                  <p:cNvPr id="30" name="Straight Arrow Connector 29">
                    <a:extLst>
                      <a:ext uri="{FF2B5EF4-FFF2-40B4-BE49-F238E27FC236}">
                        <a16:creationId xmlns:a16="http://schemas.microsoft.com/office/drawing/2014/main" id="{514D05BB-E5B2-81D8-20F2-4DEBA3A8CB0A}"/>
                      </a:ext>
                    </a:extLst>
                  </p:cNvPr>
                  <p:cNvCxnSpPr>
                    <a:cxnSpLocks/>
                    <a:stCxn id="4" idx="2"/>
                  </p:cNvCxnSpPr>
                  <p:nvPr/>
                </p:nvCxnSpPr>
                <p:spPr>
                  <a:xfrm flipH="1">
                    <a:off x="8636079" y="728917"/>
                    <a:ext cx="1182286" cy="409594"/>
                  </a:xfrm>
                  <a:prstGeom prst="straightConnector1">
                    <a:avLst/>
                  </a:prstGeom>
                  <a:ln w="38100">
                    <a:solidFill>
                      <a:schemeClr val="accent2">
                        <a:shade val="95000"/>
                        <a:satMod val="105000"/>
                        <a:alpha val="70000"/>
                      </a:schemeClr>
                    </a:solidFill>
                    <a:tailEnd type="triangle"/>
                  </a:ln>
                </p:spPr>
                <p:style>
                  <a:lnRef idx="1">
                    <a:schemeClr val="accent2"/>
                  </a:lnRef>
                  <a:fillRef idx="0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6" name="Group 35">
                  <a:extLst>
                    <a:ext uri="{FF2B5EF4-FFF2-40B4-BE49-F238E27FC236}">
                      <a16:creationId xmlns:a16="http://schemas.microsoft.com/office/drawing/2014/main" id="{1D522535-4EB6-7200-E02B-6CB8D7CEC17C}"/>
                    </a:ext>
                  </a:extLst>
                </p:cNvPr>
                <p:cNvGrpSpPr/>
                <p:nvPr/>
              </p:nvGrpSpPr>
              <p:grpSpPr>
                <a:xfrm>
                  <a:off x="1626031" y="-177067"/>
                  <a:ext cx="7181015" cy="1987125"/>
                  <a:chOff x="1626031" y="-177067"/>
                  <a:chExt cx="7181015" cy="1987125"/>
                </a:xfrm>
              </p:grpSpPr>
              <p:sp>
                <p:nvSpPr>
                  <p:cNvPr id="3" name="Rectangular Callout 25">
                    <a:extLst>
                      <a:ext uri="{FF2B5EF4-FFF2-40B4-BE49-F238E27FC236}">
                        <a16:creationId xmlns:a16="http://schemas.microsoft.com/office/drawing/2014/main" id="{305DCEDE-1A04-712F-237F-5234FA5C9952}"/>
                      </a:ext>
                    </a:extLst>
                  </p:cNvPr>
                  <p:cNvSpPr/>
                  <p:nvPr/>
                </p:nvSpPr>
                <p:spPr>
                  <a:xfrm>
                    <a:off x="6011282" y="-177067"/>
                    <a:ext cx="2795764" cy="912175"/>
                  </a:xfrm>
                  <a:prstGeom prst="rect">
                    <a:avLst/>
                  </a:prstGeom>
                  <a:solidFill>
                    <a:schemeClr val="accent2">
                      <a:alpha val="43000"/>
                    </a:schemeClr>
                  </a:solidFill>
                  <a:ln w="38100" cap="flat" cmpd="sng" algn="ctr">
                    <a:solidFill>
                      <a:schemeClr val="accent2"/>
                    </a:solidFill>
                    <a:prstDash val="solid"/>
                    <a:miter lim="800000"/>
                  </a:ln>
                  <a:effectLst/>
                </p:spPr>
                <p:txBody>
                  <a:bodyPr lIns="108000" tIns="36000" rIns="36000" bIns="36000" rtlCol="0" anchor="ctr"/>
                  <a:lstStyle/>
                  <a:p>
                    <a:pPr marR="0" lvl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tabLst/>
                      <a:defRPr/>
                    </a:pPr>
                    <a:r>
                      <a:rPr kumimoji="0" lang="en-US" sz="105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75000"/>
                            <a:lumOff val="25000"/>
                          </a:srgbClr>
                        </a:solidFill>
                        <a:effectLst/>
                        <a:uLnTx/>
                        <a:uFillTx/>
                        <a:latin typeface="NotesEsa"/>
                        <a:ea typeface="+mn-ea"/>
                        <a:cs typeface="+mn-cs"/>
                      </a:rPr>
                      <a:t>Next target TRL for the technology and expected technology availability date (not of the activity). </a:t>
                    </a:r>
                  </a:p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r>
                      <a:rPr kumimoji="0" lang="en-US" sz="105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75000"/>
                            <a:lumOff val="25000"/>
                          </a:srgbClr>
                        </a:solidFill>
                        <a:effectLst/>
                        <a:uLnTx/>
                        <a:uFillTx/>
                        <a:latin typeface="NotesEsa"/>
                        <a:ea typeface="+mn-ea"/>
                        <a:cs typeface="+mn-cs"/>
                      </a:rPr>
                      <a:t>If not possible to state please note N/A </a:t>
                    </a:r>
                    <a:br>
                      <a:rPr kumimoji="0" lang="en-US" sz="105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75000"/>
                            <a:lumOff val="25000"/>
                          </a:srgbClr>
                        </a:solidFill>
                        <a:effectLst/>
                        <a:uLnTx/>
                        <a:uFillTx/>
                        <a:latin typeface="NotesEsa"/>
                        <a:ea typeface="+mn-ea"/>
                        <a:cs typeface="+mn-cs"/>
                      </a:rPr>
                    </a:br>
                    <a:r>
                      <a:rPr lang="en-US" sz="1050" u="sng" kern="0" dirty="0">
                        <a:solidFill>
                          <a:srgbClr val="000000">
                            <a:lumMod val="75000"/>
                            <a:lumOff val="25000"/>
                          </a:srgbClr>
                        </a:solidFill>
                        <a:latin typeface="NotesEsa"/>
                      </a:rPr>
                      <a:t>Please remove this text box</a:t>
                    </a:r>
                    <a:endParaRPr kumimoji="0" lang="en-GB" sz="1050" i="0" u="sng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75000"/>
                          <a:lumOff val="25000"/>
                        </a:srgbClr>
                      </a:solidFill>
                      <a:effectLst/>
                      <a:uLnTx/>
                      <a:uFillTx/>
                      <a:latin typeface="NotesEsa"/>
                      <a:ea typeface="+mn-ea"/>
                      <a:cs typeface="+mn-cs"/>
                    </a:endParaRPr>
                  </a:p>
                </p:txBody>
              </p:sp>
              <p:cxnSp>
                <p:nvCxnSpPr>
                  <p:cNvPr id="32" name="Straight Arrow Connector 31">
                    <a:extLst>
                      <a:ext uri="{FF2B5EF4-FFF2-40B4-BE49-F238E27FC236}">
                        <a16:creationId xmlns:a16="http://schemas.microsoft.com/office/drawing/2014/main" id="{1B5E6DED-01B5-76D1-76D4-F86C6EE25064}"/>
                      </a:ext>
                    </a:extLst>
                  </p:cNvPr>
                  <p:cNvCxnSpPr>
                    <a:cxnSpLocks/>
                    <a:stCxn id="3" idx="2"/>
                  </p:cNvCxnSpPr>
                  <p:nvPr/>
                </p:nvCxnSpPr>
                <p:spPr>
                  <a:xfrm flipH="1">
                    <a:off x="4973457" y="735108"/>
                    <a:ext cx="2435707" cy="1074950"/>
                  </a:xfrm>
                  <a:prstGeom prst="straightConnector1">
                    <a:avLst/>
                  </a:prstGeom>
                  <a:ln w="38100">
                    <a:solidFill>
                      <a:schemeClr val="accent2">
                        <a:shade val="95000"/>
                        <a:satMod val="105000"/>
                        <a:alpha val="70000"/>
                      </a:schemeClr>
                    </a:solidFill>
                    <a:tailEnd type="triangle"/>
                  </a:ln>
                </p:spPr>
                <p:style>
                  <a:lnRef idx="1">
                    <a:schemeClr val="accent2"/>
                  </a:lnRef>
                  <a:fillRef idx="0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29" name="Group 28">
                    <a:extLst>
                      <a:ext uri="{FF2B5EF4-FFF2-40B4-BE49-F238E27FC236}">
                        <a16:creationId xmlns:a16="http://schemas.microsoft.com/office/drawing/2014/main" id="{FC755EF4-C63B-266B-14BE-A3DB0F8E131A}"/>
                      </a:ext>
                    </a:extLst>
                  </p:cNvPr>
                  <p:cNvGrpSpPr/>
                  <p:nvPr/>
                </p:nvGrpSpPr>
                <p:grpSpPr>
                  <a:xfrm>
                    <a:off x="1626031" y="-6570"/>
                    <a:ext cx="4245864" cy="1492505"/>
                    <a:chOff x="1626031" y="-6570"/>
                    <a:chExt cx="4245864" cy="1492505"/>
                  </a:xfrm>
                </p:grpSpPr>
                <p:sp>
                  <p:nvSpPr>
                    <p:cNvPr id="28" name="Rectangular Callout 26">
                      <a:extLst>
                        <a:ext uri="{FF2B5EF4-FFF2-40B4-BE49-F238E27FC236}">
                          <a16:creationId xmlns:a16="http://schemas.microsoft.com/office/drawing/2014/main" id="{AD83CB61-DF26-B614-E9F9-EBB38A2D4E7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71038" y="-6570"/>
                      <a:ext cx="2600857" cy="735108"/>
                    </a:xfrm>
                    <a:prstGeom prst="rect">
                      <a:avLst/>
                    </a:prstGeom>
                    <a:solidFill>
                      <a:schemeClr val="accent2">
                        <a:alpha val="43000"/>
                      </a:schemeClr>
                    </a:solidFill>
                    <a:ln w="38100" cap="flat" cmpd="sng" algn="ctr">
                      <a:solidFill>
                        <a:schemeClr val="accent2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lIns="108000" tIns="36000" rIns="36000" bIns="36000" rtlCol="0" anchor="ctr"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kumimoji="0" lang="en-US" sz="105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00">
                              <a:lumMod val="75000"/>
                              <a:lumOff val="25000"/>
                            </a:srgbClr>
                          </a:solidFill>
                          <a:effectLst/>
                          <a:uLnTx/>
                          <a:uFillTx/>
                          <a:latin typeface="NotesEsa"/>
                          <a:ea typeface="+mn-ea"/>
                          <a:cs typeface="+mn-cs"/>
                        </a:rPr>
                        <a:t>Replace “</a:t>
                      </a:r>
                      <a:r>
                        <a:rPr kumimoji="0" lang="en-US" sz="1050" b="1" i="0" u="none" strike="noStrike" kern="0" cap="none" spc="0" normalizeH="0" baseline="0" noProof="0" dirty="0" err="1">
                          <a:ln>
                            <a:noFill/>
                          </a:ln>
                          <a:solidFill>
                            <a:srgbClr val="000000">
                              <a:lumMod val="75000"/>
                              <a:lumOff val="25000"/>
                            </a:srgbClr>
                          </a:solidFill>
                          <a:effectLst/>
                          <a:uLnTx/>
                          <a:uFillTx/>
                          <a:latin typeface="NotesEsa"/>
                          <a:ea typeface="+mn-ea"/>
                          <a:cs typeface="+mn-cs"/>
                        </a:rPr>
                        <a:t>Programme</a:t>
                      </a:r>
                      <a:r>
                        <a:rPr kumimoji="0" lang="en-US" sz="105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00">
                              <a:lumMod val="75000"/>
                              <a:lumOff val="25000"/>
                            </a:srgbClr>
                          </a:solidFill>
                          <a:effectLst/>
                          <a:uLnTx/>
                          <a:uFillTx/>
                          <a:latin typeface="NotesEsa"/>
                          <a:ea typeface="+mn-ea"/>
                          <a:cs typeface="+mn-cs"/>
                        </a:rPr>
                        <a:t> &amp; Reference” with a unique Activity identifier, e.g., TDE T111-222DD, GSTP G61x-xxxDD</a:t>
                      </a:r>
                      <a:br>
                        <a:rPr kumimoji="0" lang="en-US" sz="105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00">
                              <a:lumMod val="75000"/>
                              <a:lumOff val="25000"/>
                            </a:srgbClr>
                          </a:solidFill>
                          <a:effectLst/>
                          <a:uLnTx/>
                          <a:uFillTx/>
                          <a:latin typeface="NotesEsa"/>
                          <a:ea typeface="+mn-ea"/>
                          <a:cs typeface="+mn-cs"/>
                        </a:rPr>
                      </a:br>
                      <a:r>
                        <a:rPr lang="en-US" sz="1050" u="sng" kern="0" dirty="0">
                          <a:solidFill>
                            <a:srgbClr val="000000">
                              <a:lumMod val="75000"/>
                              <a:lumOff val="25000"/>
                            </a:srgbClr>
                          </a:solidFill>
                          <a:latin typeface="NotesEsa"/>
                        </a:rPr>
                        <a:t>Please remove this text box</a:t>
                      </a:r>
                      <a:endParaRPr kumimoji="0" lang="en-GB" sz="1050" i="0" u="sng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75000"/>
                            <a:lumOff val="25000"/>
                          </a:srgbClr>
                        </a:solidFill>
                        <a:effectLst/>
                        <a:uLnTx/>
                        <a:uFillTx/>
                        <a:latin typeface="NotesEsa"/>
                        <a:ea typeface="+mn-ea"/>
                        <a:cs typeface="+mn-cs"/>
                      </a:endParaRPr>
                    </a:p>
                  </p:txBody>
                </p:sp>
                <p:cxnSp>
                  <p:nvCxnSpPr>
                    <p:cNvPr id="34" name="Straight Arrow Connector 33">
                      <a:extLst>
                        <a:ext uri="{FF2B5EF4-FFF2-40B4-BE49-F238E27FC236}">
                          <a16:creationId xmlns:a16="http://schemas.microsoft.com/office/drawing/2014/main" id="{47DC3928-A441-D032-170A-D3B9F0F03906}"/>
                        </a:ext>
                      </a:extLst>
                    </p:cNvPr>
                    <p:cNvCxnSpPr>
                      <a:cxnSpLocks/>
                      <a:stCxn id="28" idx="2"/>
                    </p:cNvCxnSpPr>
                    <p:nvPr/>
                  </p:nvCxnSpPr>
                  <p:spPr>
                    <a:xfrm flipH="1">
                      <a:off x="1626031" y="728538"/>
                      <a:ext cx="2945436" cy="757397"/>
                    </a:xfrm>
                    <a:prstGeom prst="straightConnector1">
                      <a:avLst/>
                    </a:prstGeom>
                    <a:ln w="38100">
                      <a:solidFill>
                        <a:schemeClr val="accent2">
                          <a:shade val="95000"/>
                          <a:satMod val="105000"/>
                          <a:alpha val="70000"/>
                        </a:schemeClr>
                      </a:solidFill>
                      <a:tailEnd type="triangle"/>
                    </a:ln>
                  </p:spPr>
                  <p:style>
                    <a:lnRef idx="1">
                      <a:schemeClr val="accent2"/>
                    </a:lnRef>
                    <a:fillRef idx="0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</p:grpSp>
      </p:grpSp>
    </p:spTree>
    <p:extLst>
      <p:ext uri="{BB962C8B-B14F-4D97-AF65-F5344CB8AC3E}">
        <p14:creationId xmlns:p14="http://schemas.microsoft.com/office/powerpoint/2010/main" val="3717127478"/>
      </p:ext>
    </p:extLst>
  </p:cSld>
  <p:clrMapOvr>
    <a:masterClrMapping/>
  </p:clrMapOvr>
</p:sld>
</file>

<file path=ppt/theme/theme1.xml><?xml version="1.0" encoding="utf-8"?>
<a:theme xmlns:a="http://schemas.openxmlformats.org/drawingml/2006/main" name="ESA_Presentation_DARK">
  <a:themeElements>
    <a:clrScheme name="ESA Presentation 2020 Dark">
      <a:dk1>
        <a:srgbClr val="003249"/>
      </a:dk1>
      <a:lt1>
        <a:srgbClr val="FEFFFF"/>
      </a:lt1>
      <a:dk2>
        <a:srgbClr val="335E6E"/>
      </a:dk2>
      <a:lt2>
        <a:srgbClr val="E7E8E3"/>
      </a:lt2>
      <a:accent1>
        <a:srgbClr val="00AE9C"/>
      </a:accent1>
      <a:accent2>
        <a:srgbClr val="EC1A2F"/>
      </a:accent2>
      <a:accent3>
        <a:srgbClr val="FBAB18"/>
      </a:accent3>
      <a:accent4>
        <a:srgbClr val="009BDA"/>
      </a:accent4>
      <a:accent5>
        <a:srgbClr val="8096A6"/>
      </a:accent5>
      <a:accent6>
        <a:srgbClr val="E7E8E3"/>
      </a:accent6>
      <a:hlink>
        <a:srgbClr val="6DCFF6"/>
      </a:hlink>
      <a:folHlink>
        <a:srgbClr val="009BD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dirty="0">
            <a:solidFill>
              <a:srgbClr val="8197A6"/>
            </a:solidFill>
            <a:latin typeface="Arial" panose="020B0604020202020204" pitchFamily="34" charset="0"/>
            <a:ea typeface="MS PGothic" pitchFamily="34" charset="-128"/>
            <a:cs typeface="Arial" panose="020B0604020202020204" pitchFamily="34" charset="0"/>
          </a:defRPr>
        </a:defPPr>
      </a:lstStyle>
    </a:txDef>
  </a:objectDefaults>
  <a:extraClrSchemeLst>
    <a:extraClrScheme>
      <a:clrScheme name="Esa presentation 1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338D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ADC5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2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98DB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CAEA"/>
        </a:accent5>
        <a:accent6>
          <a:srgbClr val="00783B"/>
        </a:accent6>
        <a:hlink>
          <a:srgbClr val="E37222"/>
        </a:hlink>
        <a:folHlink>
          <a:srgbClr val="00338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3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8542"/>
        </a:accent1>
        <a:accent2>
          <a:srgbClr val="003397"/>
        </a:accent2>
        <a:accent3>
          <a:srgbClr val="FFFFFF"/>
        </a:accent3>
        <a:accent4>
          <a:srgbClr val="404246"/>
        </a:accent4>
        <a:accent5>
          <a:srgbClr val="AAC2B0"/>
        </a:accent5>
        <a:accent6>
          <a:srgbClr val="002D88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4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E37222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FBCAB"/>
        </a:accent5>
        <a:accent6>
          <a:srgbClr val="00783B"/>
        </a:accent6>
        <a:hlink>
          <a:srgbClr val="00338D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5">
        <a:dk1>
          <a:srgbClr val="4D4F53"/>
        </a:dk1>
        <a:lt1>
          <a:srgbClr val="FFFFFF"/>
        </a:lt1>
        <a:dk2>
          <a:srgbClr val="00338D"/>
        </a:dk2>
        <a:lt2>
          <a:srgbClr val="000000"/>
        </a:lt2>
        <a:accent1>
          <a:srgbClr val="D0103A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4AAAE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6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338D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ADC5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7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98DB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AEA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8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854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2B0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9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E3722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FBCAB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0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D0103A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4AAAE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1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8B8D8E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C4C5C6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ESA_Presentation.potx" id="{DDC3091B-8D36-4AEA-9916-759F75F0EEFB}" vid="{F811E502-E3D8-47AA-BA1B-F8A475B28363}"/>
    </a:ext>
  </a:extLst>
</a:theme>
</file>

<file path=ppt/theme/theme2.xml><?xml version="1.0" encoding="utf-8"?>
<a:theme xmlns:a="http://schemas.openxmlformats.org/drawingml/2006/main" name="ESA_Presentation_DARK_BG">
  <a:themeElements>
    <a:clrScheme name="ESA Presentation 2020 Dark">
      <a:dk1>
        <a:srgbClr val="003249"/>
      </a:dk1>
      <a:lt1>
        <a:srgbClr val="FEFFFF"/>
      </a:lt1>
      <a:dk2>
        <a:srgbClr val="335E6E"/>
      </a:dk2>
      <a:lt2>
        <a:srgbClr val="E7E8E3"/>
      </a:lt2>
      <a:accent1>
        <a:srgbClr val="00AE9C"/>
      </a:accent1>
      <a:accent2>
        <a:srgbClr val="EC1A2F"/>
      </a:accent2>
      <a:accent3>
        <a:srgbClr val="FBAB18"/>
      </a:accent3>
      <a:accent4>
        <a:srgbClr val="009BDA"/>
      </a:accent4>
      <a:accent5>
        <a:srgbClr val="8096A6"/>
      </a:accent5>
      <a:accent6>
        <a:srgbClr val="E7E8E3"/>
      </a:accent6>
      <a:hlink>
        <a:srgbClr val="6DCFF6"/>
      </a:hlink>
      <a:folHlink>
        <a:srgbClr val="009BD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sa presentation 1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338D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ADC5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2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98DB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CAEA"/>
        </a:accent5>
        <a:accent6>
          <a:srgbClr val="00783B"/>
        </a:accent6>
        <a:hlink>
          <a:srgbClr val="E37222"/>
        </a:hlink>
        <a:folHlink>
          <a:srgbClr val="00338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3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8542"/>
        </a:accent1>
        <a:accent2>
          <a:srgbClr val="003397"/>
        </a:accent2>
        <a:accent3>
          <a:srgbClr val="FFFFFF"/>
        </a:accent3>
        <a:accent4>
          <a:srgbClr val="404246"/>
        </a:accent4>
        <a:accent5>
          <a:srgbClr val="AAC2B0"/>
        </a:accent5>
        <a:accent6>
          <a:srgbClr val="002D88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4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E37222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FBCAB"/>
        </a:accent5>
        <a:accent6>
          <a:srgbClr val="00783B"/>
        </a:accent6>
        <a:hlink>
          <a:srgbClr val="00338D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5">
        <a:dk1>
          <a:srgbClr val="4D4F53"/>
        </a:dk1>
        <a:lt1>
          <a:srgbClr val="FFFFFF"/>
        </a:lt1>
        <a:dk2>
          <a:srgbClr val="00338D"/>
        </a:dk2>
        <a:lt2>
          <a:srgbClr val="000000"/>
        </a:lt2>
        <a:accent1>
          <a:srgbClr val="D0103A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4AAAE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6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338D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ADC5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7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98DB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AEA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8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854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2B0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9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E3722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FBCAB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0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D0103A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4AAAE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1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8B8D8E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C4C5C6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ESA_Presentation.potx" id="{DDC3091B-8D36-4AEA-9916-759F75F0EEFB}" vid="{75119C28-C2B5-41E4-AD90-DB127FF79F00}"/>
    </a:ext>
  </a:extLst>
</a:theme>
</file>

<file path=ppt/theme/theme3.xml><?xml version="1.0" encoding="utf-8"?>
<a:theme xmlns:a="http://schemas.openxmlformats.org/drawingml/2006/main" name="ESA_Presentation_CLEAR">
  <a:themeElements>
    <a:clrScheme name="ESA Presentation 2020 Light">
      <a:dk1>
        <a:srgbClr val="003249"/>
      </a:dk1>
      <a:lt1>
        <a:srgbClr val="FEFFFF"/>
      </a:lt1>
      <a:dk2>
        <a:srgbClr val="335E6E"/>
      </a:dk2>
      <a:lt2>
        <a:srgbClr val="E7E8E3"/>
      </a:lt2>
      <a:accent1>
        <a:srgbClr val="75C8AE"/>
      </a:accent1>
      <a:accent2>
        <a:srgbClr val="F06669"/>
      </a:accent2>
      <a:accent3>
        <a:srgbClr val="FFCC4D"/>
      </a:accent3>
      <a:accent4>
        <a:srgbClr val="6DCFF6"/>
      </a:accent4>
      <a:accent5>
        <a:srgbClr val="8096A6"/>
      </a:accent5>
      <a:accent6>
        <a:srgbClr val="E7E8E3"/>
      </a:accent6>
      <a:hlink>
        <a:srgbClr val="009BDA"/>
      </a:hlink>
      <a:folHlink>
        <a:srgbClr val="75C8AE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sz="1800" dirty="0" smtClean="0">
            <a:solidFill>
              <a:srgbClr val="8197A6"/>
            </a:solidFill>
            <a:latin typeface="Arial" charset="0"/>
            <a:ea typeface="MS PGothic" pitchFamily="34" charset="-128"/>
            <a:cs typeface="Arial" charset="0"/>
          </a:defRPr>
        </a:defPPr>
      </a:lstStyle>
    </a:txDef>
  </a:objectDefaults>
  <a:extraClrSchemeLst>
    <a:extraClrScheme>
      <a:clrScheme name="Esa presentation 1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338D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ADC5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2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98DB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CAEA"/>
        </a:accent5>
        <a:accent6>
          <a:srgbClr val="00783B"/>
        </a:accent6>
        <a:hlink>
          <a:srgbClr val="E37222"/>
        </a:hlink>
        <a:folHlink>
          <a:srgbClr val="00338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3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8542"/>
        </a:accent1>
        <a:accent2>
          <a:srgbClr val="003397"/>
        </a:accent2>
        <a:accent3>
          <a:srgbClr val="FFFFFF"/>
        </a:accent3>
        <a:accent4>
          <a:srgbClr val="404246"/>
        </a:accent4>
        <a:accent5>
          <a:srgbClr val="AAC2B0"/>
        </a:accent5>
        <a:accent6>
          <a:srgbClr val="002D88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4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E37222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FBCAB"/>
        </a:accent5>
        <a:accent6>
          <a:srgbClr val="00783B"/>
        </a:accent6>
        <a:hlink>
          <a:srgbClr val="00338D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5">
        <a:dk1>
          <a:srgbClr val="4D4F53"/>
        </a:dk1>
        <a:lt1>
          <a:srgbClr val="FFFFFF"/>
        </a:lt1>
        <a:dk2>
          <a:srgbClr val="00338D"/>
        </a:dk2>
        <a:lt2>
          <a:srgbClr val="000000"/>
        </a:lt2>
        <a:accent1>
          <a:srgbClr val="D0103A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4AAAE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6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338D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ADC5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7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98DB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AEA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8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854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2B0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9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E3722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FBCAB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0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D0103A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4AAAE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1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8B8D8E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C4C5C6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ESA_Presentation.potx" id="{DDC3091B-8D36-4AEA-9916-759F75F0EEFB}" vid="{CA078FB4-4310-46A5-9F00-BB6AC0913C03}"/>
    </a:ext>
  </a:extLst>
</a:theme>
</file>

<file path=ppt/theme/theme4.xml><?xml version="1.0" encoding="utf-8"?>
<a:theme xmlns:a="http://schemas.openxmlformats.org/drawingml/2006/main" name="ESA_Presentation_CLEAR_BG">
  <a:themeElements>
    <a:clrScheme name="ESA Presentation 2020 Light">
      <a:dk1>
        <a:srgbClr val="003249"/>
      </a:dk1>
      <a:lt1>
        <a:srgbClr val="FEFFFF"/>
      </a:lt1>
      <a:dk2>
        <a:srgbClr val="335E6E"/>
      </a:dk2>
      <a:lt2>
        <a:srgbClr val="E7E8E3"/>
      </a:lt2>
      <a:accent1>
        <a:srgbClr val="75C8AE"/>
      </a:accent1>
      <a:accent2>
        <a:srgbClr val="F06669"/>
      </a:accent2>
      <a:accent3>
        <a:srgbClr val="FFCC4D"/>
      </a:accent3>
      <a:accent4>
        <a:srgbClr val="6DCFF6"/>
      </a:accent4>
      <a:accent5>
        <a:srgbClr val="8096A6"/>
      </a:accent5>
      <a:accent6>
        <a:srgbClr val="E7E8E3"/>
      </a:accent6>
      <a:hlink>
        <a:srgbClr val="009BDA"/>
      </a:hlink>
      <a:folHlink>
        <a:srgbClr val="75C8AE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sa presentation 1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338D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ADC5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2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98DB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CAEA"/>
        </a:accent5>
        <a:accent6>
          <a:srgbClr val="00783B"/>
        </a:accent6>
        <a:hlink>
          <a:srgbClr val="E37222"/>
        </a:hlink>
        <a:folHlink>
          <a:srgbClr val="00338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3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8542"/>
        </a:accent1>
        <a:accent2>
          <a:srgbClr val="003397"/>
        </a:accent2>
        <a:accent3>
          <a:srgbClr val="FFFFFF"/>
        </a:accent3>
        <a:accent4>
          <a:srgbClr val="404246"/>
        </a:accent4>
        <a:accent5>
          <a:srgbClr val="AAC2B0"/>
        </a:accent5>
        <a:accent6>
          <a:srgbClr val="002D88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4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E37222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FBCAB"/>
        </a:accent5>
        <a:accent6>
          <a:srgbClr val="00783B"/>
        </a:accent6>
        <a:hlink>
          <a:srgbClr val="00338D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5">
        <a:dk1>
          <a:srgbClr val="4D4F53"/>
        </a:dk1>
        <a:lt1>
          <a:srgbClr val="FFFFFF"/>
        </a:lt1>
        <a:dk2>
          <a:srgbClr val="00338D"/>
        </a:dk2>
        <a:lt2>
          <a:srgbClr val="000000"/>
        </a:lt2>
        <a:accent1>
          <a:srgbClr val="D0103A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4AAAE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6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338D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ADC5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7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98DB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AEA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8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854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2B0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9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E3722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FBCAB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0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D0103A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4AAAE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1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8B8D8E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C4C5C6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ESA_Presentation.potx" id="{DDC3091B-8D36-4AEA-9916-759F75F0EEFB}" vid="{8BDAEA13-A01D-4BD6-BC16-9DAF9F5F5E81}"/>
    </a:ext>
  </a:extLst>
</a:theme>
</file>

<file path=ppt/theme/theme5.xml><?xml version="1.0" encoding="utf-8"?>
<a:theme xmlns:a="http://schemas.openxmlformats.org/drawingml/2006/main" name="1_ESA_Presentation_CLEAR">
  <a:themeElements>
    <a:clrScheme name="ESA Presentation 2020 Light">
      <a:dk1>
        <a:srgbClr val="003249"/>
      </a:dk1>
      <a:lt1>
        <a:srgbClr val="FEFFFF"/>
      </a:lt1>
      <a:dk2>
        <a:srgbClr val="335E6E"/>
      </a:dk2>
      <a:lt2>
        <a:srgbClr val="E7E8E3"/>
      </a:lt2>
      <a:accent1>
        <a:srgbClr val="75C8AE"/>
      </a:accent1>
      <a:accent2>
        <a:srgbClr val="F06669"/>
      </a:accent2>
      <a:accent3>
        <a:srgbClr val="FFCC4D"/>
      </a:accent3>
      <a:accent4>
        <a:srgbClr val="6DCFF6"/>
      </a:accent4>
      <a:accent5>
        <a:srgbClr val="8096A6"/>
      </a:accent5>
      <a:accent6>
        <a:srgbClr val="E7E8E3"/>
      </a:accent6>
      <a:hlink>
        <a:srgbClr val="009BDA"/>
      </a:hlink>
      <a:folHlink>
        <a:srgbClr val="75C8AE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dirty="0">
            <a:solidFill>
              <a:srgbClr val="8197A6"/>
            </a:solidFill>
            <a:latin typeface="Arial" panose="020B0604020202020204" pitchFamily="34" charset="0"/>
            <a:ea typeface="MS PGothic" pitchFamily="34" charset="-128"/>
            <a:cs typeface="Arial" panose="020B0604020202020204" pitchFamily="34" charset="0"/>
          </a:defRPr>
        </a:defPPr>
      </a:lstStyle>
    </a:txDef>
  </a:objectDefaults>
  <a:extraClrSchemeLst>
    <a:extraClrScheme>
      <a:clrScheme name="Esa presentation 1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338D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ADC5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2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98DB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CAEA"/>
        </a:accent5>
        <a:accent6>
          <a:srgbClr val="00783B"/>
        </a:accent6>
        <a:hlink>
          <a:srgbClr val="E37222"/>
        </a:hlink>
        <a:folHlink>
          <a:srgbClr val="00338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3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8542"/>
        </a:accent1>
        <a:accent2>
          <a:srgbClr val="003397"/>
        </a:accent2>
        <a:accent3>
          <a:srgbClr val="FFFFFF"/>
        </a:accent3>
        <a:accent4>
          <a:srgbClr val="404246"/>
        </a:accent4>
        <a:accent5>
          <a:srgbClr val="AAC2B0"/>
        </a:accent5>
        <a:accent6>
          <a:srgbClr val="002D88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4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E37222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FBCAB"/>
        </a:accent5>
        <a:accent6>
          <a:srgbClr val="00783B"/>
        </a:accent6>
        <a:hlink>
          <a:srgbClr val="00338D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5">
        <a:dk1>
          <a:srgbClr val="4D4F53"/>
        </a:dk1>
        <a:lt1>
          <a:srgbClr val="FFFFFF"/>
        </a:lt1>
        <a:dk2>
          <a:srgbClr val="00338D"/>
        </a:dk2>
        <a:lt2>
          <a:srgbClr val="000000"/>
        </a:lt2>
        <a:accent1>
          <a:srgbClr val="D0103A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4AAAE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6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338D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ADC5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7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98DB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AEA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8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854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2B0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9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E3722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FBCAB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0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D0103A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4AAAE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1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8B8D8E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C4C5C6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2020_ESA_Presentation.potx" id="{3960ED60-8A23-46C4-B339-32CD106C96D9}" vid="{FD0E5E75-7717-46C2-B7DD-6B9340E741A3}"/>
    </a:ext>
  </a:extLst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ESA_Documents" ma:contentTypeID="0x010100B93108F87DD4F24BAE6D0E809C37974D000FC206F40FA8F44792B0B25BFFF4A9D0" ma:contentTypeVersion="43" ma:contentTypeDescription="" ma:contentTypeScope="" ma:versionID="9b1703045571109d1041c6f1d6402cb6">
  <xsd:schema xmlns:xsd="http://www.w3.org/2001/XMLSchema" xmlns:xs="http://www.w3.org/2001/XMLSchema" xmlns:p="http://schemas.microsoft.com/office/2006/metadata/properties" xmlns:ns2="ddc99d1b-0883-4f2c-a8e6-6d8ebaa0e5d6" xmlns:ns3="http://schemas.microsoft.com/sharepoint/v3/fields" xmlns:ns4="http://schemas.microsoft.com/sharepoint/v4" targetNamespace="http://schemas.microsoft.com/office/2006/metadata/properties" ma:root="true" ma:fieldsID="8aee6ade98337e03742b7c59ef1ca971" ns2:_="" ns3:_="" ns4:_="">
    <xsd:import namespace="ddc99d1b-0883-4f2c-a8e6-6d8ebaa0e5d6"/>
    <xsd:import namespace="http://schemas.microsoft.com/sharepoint/v3/fields"/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2:Document_x0020_Type" minOccurs="0"/>
                <xsd:element ref="ns2:Reference" minOccurs="0"/>
                <xsd:element ref="ns2:Assign_x0020_document_x0020_reference" minOccurs="0"/>
                <xsd:element ref="ns2:Classification" minOccurs="0"/>
                <xsd:element ref="ns2:Classification_x0020_Caveat" minOccurs="0"/>
                <xsd:element ref="ns2:Issue_x0020_Date" minOccurs="0"/>
                <xsd:element ref="ns2:Issue" minOccurs="0"/>
                <xsd:element ref="ns3:Revision" minOccurs="0"/>
                <xsd:element ref="ns3:Status" minOccurs="0"/>
                <xsd:element ref="ns2:Distribution" minOccurs="0"/>
                <xsd:element ref="ns2:Organisational_x0020_entity" minOccurs="0"/>
                <xsd:element ref="ns2:_dlc_DocId" minOccurs="0"/>
                <xsd:element ref="ns2:_dlc_DocIdUrl" minOccurs="0"/>
                <xsd:element ref="ns2:_dlc_DocIdPersistId" minOccurs="0"/>
                <xsd:element ref="ns2:In_iShare" minOccurs="0"/>
                <xsd:element ref="ns2:AutoSync" minOccurs="0"/>
                <xsd:element ref="ns4:IconOverla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dc99d1b-0883-4f2c-a8e6-6d8ebaa0e5d6" elementFormDefault="qualified">
    <xsd:import namespace="http://schemas.microsoft.com/office/2006/documentManagement/types"/>
    <xsd:import namespace="http://schemas.microsoft.com/office/infopath/2007/PartnerControls"/>
    <xsd:element name="Document_x0020_Type" ma:index="2" nillable="true" ma:displayName="Document Type" ma:format="Dropdown" ma:internalName="Document_x0020_Type">
      <xsd:simpleType>
        <xsd:restriction base="dms:Choice">
          <xsd:enumeration value="AD - Assumption Document"/>
          <xsd:enumeration value="AN - Analysis"/>
          <xsd:enumeration value="AO - Announcement of Opportunity"/>
          <xsd:enumeration value="AR - Article"/>
          <xsd:enumeration value="BR - Brochure"/>
          <xsd:enumeration value="CCN - Contract Change Notice"/>
          <xsd:enumeration value="CE - Certificate (Certificate / Statement of Conformance, etc.)"/>
          <xsd:enumeration value="CO - Contract / Rider"/>
          <xsd:enumeration value="CP - Change Proposal (Engineering / Document)"/>
          <xsd:enumeration value="CR - Change Request (Engineering / Configuration)"/>
          <xsd:enumeration value="CT - Cost Documents (Estimate / CaC / CtC, etc)"/>
          <xsd:enumeration value="DCR - Cost Documents (Estimate / CaC / CtC, etc)"/>
          <xsd:enumeration value="DD - Design Description / Document"/>
          <xsd:enumeration value="DEC - Declaration"/>
          <xsd:enumeration value="DN - Delivery Notice / Release Notice / Transfer Notice"/>
          <xsd:enumeration value="DP - Data Package"/>
          <xsd:enumeration value="DRD - Document Requirements Definition"/>
          <xsd:enumeration value="DW - Drawing / Diagram"/>
          <xsd:enumeration value="EM - E-mail"/>
          <xsd:enumeration value="EX - Executive Summary"/>
          <xsd:enumeration value="FAX - Fax"/>
          <xsd:enumeration value="FI - File (Software / Configuration / Network)"/>
          <xsd:enumeration value="HO - Handout / Presentation"/>
          <xsd:enumeration value="IF - Interface Requirement / Specification / Interface Control Document / EID"/>
          <xsd:enumeration value="INS - Instruction"/>
          <xsd:enumeration value="ITT - Invitation to Tender"/>
          <xsd:enumeration value="LB - Logbook"/>
          <xsd:enumeration value="LE - Letter"/>
          <xsd:enumeration value="LEG - Legal Text"/>
          <xsd:enumeration value="LI - List"/>
          <xsd:enumeration value="MAN - Manual / User Guide / Handbook"/>
          <xsd:enumeration value="MIN - Minutes of Meeting"/>
          <xsd:enumeration value="ML - Model"/>
          <xsd:enumeration value="MO - Memorandum"/>
          <xsd:enumeration value="MOU - Agreement / Memorandum of Understanding"/>
          <xsd:enumeration value="MX - Matrix / Compliance"/>
          <xsd:enumeration value="NC - Non-Conformance"/>
          <xsd:enumeration value="NDA - Non-disclosure agreement"/>
          <xsd:enumeration value="OD - Operations Document"/>
          <xsd:enumeration value="OJ - Agenda"/>
          <xsd:enumeration value="PG - Progress Report / Status Report"/>
          <xsd:enumeration value="PL - Plan"/>
          <xsd:enumeration value="PO - Proposal"/>
          <xsd:enumeration value="POL - Policy Document"/>
          <xsd:enumeration value="PR - Procedure"/>
          <xsd:enumeration value="PT - Product Tree"/>
          <xsd:enumeration value="RD - Request for Deviation"/>
          <xsd:enumeration value="REC - Record"/>
          <xsd:enumeration value="REG - Regulation"/>
          <xsd:enumeration value="RES - Resolution"/>
          <xsd:enumeration value="RFQ - Request for Quotation"/>
          <xsd:enumeration value="RP - Report (Technical, Budget, Cost, Manpower, Travel, Audit, etc.)"/>
          <xsd:enumeration value="RS - Requirement Document / Specification (System, Subsystem, Unit, Equipment level)"/>
          <xsd:enumeration value="RW - Request for Waiver"/>
          <xsd:enumeration value="SC - Schedule / Network / Barchart / Chart"/>
          <xsd:enumeration value="SLA - Service Level Agreement"/>
          <xsd:enumeration value="SOW - Statement of Work"/>
          <xsd:enumeration value="SP - Specifications"/>
          <xsd:enumeration value="ST - Standards"/>
          <xsd:enumeration value="TC - Tender Conditions"/>
          <xsd:enumeration value="TN - Technical Note"/>
          <xsd:enumeration value="TOR - Terms of Reference"/>
          <xsd:enumeration value="TP - Test Procedure/Test Plan"/>
          <xsd:enumeration value="TR - Test Report / Test Result"/>
          <xsd:enumeration value="TS - Test Specification"/>
          <xsd:enumeration value="VC - Verification Control Document"/>
          <xsd:enumeration value="WBS - Work Breakdown Structure"/>
          <xsd:enumeration value="WI - Work Instruction"/>
          <xsd:enumeration value="WP - Working Paper"/>
          <xsd:enumeration value="WPD - Work Package Description"/>
          <xsd:enumeration value="AD"/>
          <xsd:enumeration value="AN"/>
          <xsd:enumeration value="AO"/>
          <xsd:enumeration value="AR"/>
          <xsd:enumeration value="BR"/>
          <xsd:enumeration value="CE"/>
          <xsd:enumeration value="CCN"/>
          <xsd:enumeration value="CO"/>
          <xsd:enumeration value="CP"/>
          <xsd:enumeration value="CR"/>
          <xsd:enumeration value="CT"/>
          <xsd:enumeration value="DEC"/>
          <xsd:enumeration value="DCR"/>
          <xsd:enumeration value="DD"/>
          <xsd:enumeration value="DN"/>
          <xsd:enumeration value="DP"/>
          <xsd:enumeration value="DRD"/>
          <xsd:enumeration value="DW"/>
          <xsd:enumeration value="EM"/>
          <xsd:enumeration value="EX"/>
          <xsd:enumeration value="FI"/>
          <xsd:enumeration value="FAX"/>
          <xsd:enumeration value="HO"/>
          <xsd:enumeration value="IF"/>
          <xsd:enumeration value="INS"/>
          <xsd:enumeration value="ITT"/>
          <xsd:enumeration value="LB"/>
          <xsd:enumeration value="LE"/>
          <xsd:enumeration value="LEG"/>
          <xsd:enumeration value="LI"/>
          <xsd:enumeration value="MAN"/>
          <xsd:enumeration value="ML"/>
          <xsd:enumeration value="MIN"/>
          <xsd:enumeration value="MO"/>
          <xsd:enumeration value="MOU"/>
          <xsd:enumeration value="MX"/>
          <xsd:enumeration value="NC"/>
          <xsd:enumeration value="NDA"/>
          <xsd:enumeration value="OD"/>
          <xsd:enumeration value="OJ"/>
          <xsd:enumeration value="POL"/>
          <xsd:enumeration value="PG"/>
          <xsd:enumeration value="PL"/>
          <xsd:enumeration value="PO"/>
          <xsd:enumeration value="PR"/>
          <xsd:enumeration value="PT"/>
          <xsd:enumeration value="REG"/>
          <xsd:enumeration value="RD"/>
          <xsd:enumeration value="REC"/>
          <xsd:enumeration value="RP"/>
          <xsd:enumeration value="RFQ"/>
          <xsd:enumeration value="RS"/>
          <xsd:enumeration value="RW"/>
          <xsd:enumeration value="RES"/>
          <xsd:enumeration value="SC"/>
          <xsd:enumeration value="SLA"/>
          <xsd:enumeration value="SP"/>
          <xsd:enumeration value="ST"/>
          <xsd:enumeration value="SOW"/>
          <xsd:enumeration value="TC"/>
          <xsd:enumeration value="TOR"/>
          <xsd:enumeration value="TN"/>
          <xsd:enumeration value="TP"/>
          <xsd:enumeration value="TR"/>
          <xsd:enumeration value="TS"/>
          <xsd:enumeration value="VC"/>
          <xsd:enumeration value="WBS"/>
          <xsd:enumeration value="WI"/>
          <xsd:enumeration value="WP"/>
          <xsd:enumeration value="WPD"/>
        </xsd:restriction>
      </xsd:simpleType>
    </xsd:element>
    <xsd:element name="Reference" ma:index="3" nillable="true" ma:displayName="Reference" ma:internalName="Reference">
      <xsd:simpleType>
        <xsd:restriction base="dms:Text">
          <xsd:maxLength value="255"/>
        </xsd:restriction>
      </xsd:simpleType>
    </xsd:element>
    <xsd:element name="Assign_x0020_document_x0020_reference" ma:index="4" nillable="true" ma:displayName="Assign document reference" ma:default="0" ma:internalName="Assign_x0020_document_x0020_reference">
      <xsd:simpleType>
        <xsd:restriction base="dms:Boolean"/>
      </xsd:simpleType>
    </xsd:element>
    <xsd:element name="Classification" ma:index="6" nillable="true" ma:displayName="Classification" ma:format="Dropdown" ma:internalName="Classification" ma:readOnly="false">
      <xsd:simpleType>
        <xsd:restriction base="dms:Choice">
          <xsd:enumeration value="ESA UNCLASSIFIED – Releasable to the Public"/>
          <xsd:enumeration value="ESA UNCLASSIFIED – For ESA Official Use Only"/>
          <xsd:enumeration value="ESA UNCLASSIFIED – Limited Distribution"/>
          <xsd:enumeration value="ESA UNCLASSIFIED – Sensitive Personal Data"/>
          <xsd:enumeration value="ESA UNCLASSIFIED - For Official Use"/>
          <xsd:enumeration value="ESA UNCLASSIFIED - For Internal Use"/>
          <xsd:enumeration value="ESA UNCLASSIFIED - Proprietary Information"/>
          <xsd:enumeration value="ESA UNCLASSIFIED - Personnel in Confidence"/>
          <xsd:enumeration value="ESA UNCLASSIFIED - Medical in Confidence"/>
          <xsd:enumeration value="ESA UNCLASSIFIED ITT - For Internal Use - Limited Distribution"/>
          <xsd:enumeration value="ESA UNCLASSIFIED TEB - For Internal Use - Limited Distribution"/>
          <xsd:enumeration value="ESA UNCLASSIFIED - Proprietary Information - Limited Distribution"/>
          <xsd:enumeration value="ESA Unclassified – For Official Use – Privileged – OBSOLETE"/>
          <xsd:enumeration value="ESA Unclassified – For Internal Use – Privileged – OBSOLETE"/>
          <xsd:enumeration value="ESA Unclassified – Proprietary Information – Privileged – OBSOLETE"/>
          <xsd:enumeration value="Non-ESA document"/>
          <xsd:enumeration value="Non-ESA document - Proprietary Information"/>
          <xsd:enumeration value="ESA Restricted – OBSOLETE"/>
          <xsd:enumeration value="ESA Confidential – OBSOLETE"/>
          <xsd:enumeration value="ESA Secret – OBSOLETE"/>
        </xsd:restriction>
      </xsd:simpleType>
    </xsd:element>
    <xsd:element name="Classification_x0020_Caveat" ma:index="7" nillable="true" ma:displayName="Classification Caveat" ma:description="Please use this field only in case of documents classified as &quot;For Internal Use&quot; and &quot;Proprietary Information&quot;" ma:internalName="Classification_x0020_Caveat">
      <xsd:simpleType>
        <xsd:restriction base="dms:Text">
          <xsd:maxLength value="255"/>
        </xsd:restriction>
      </xsd:simpleType>
    </xsd:element>
    <xsd:element name="Issue_x0020_Date" ma:index="8" nillable="true" ma:displayName="Issue Date" ma:format="DateOnly" ma:internalName="Issue_x0020_Date">
      <xsd:simpleType>
        <xsd:restriction base="dms:DateTime"/>
      </xsd:simpleType>
    </xsd:element>
    <xsd:element name="Issue" ma:index="9" nillable="true" ma:displayName="Issue" ma:internalName="Issue">
      <xsd:simpleType>
        <xsd:restriction base="dms:Text">
          <xsd:maxLength value="4"/>
        </xsd:restriction>
      </xsd:simpleType>
    </xsd:element>
    <xsd:element name="Distribution" ma:index="12" nillable="true" ma:displayName="Distribution" ma:internalName="Distribution">
      <xsd:simpleType>
        <xsd:restriction base="dms:Text">
          <xsd:maxLength value="255"/>
        </xsd:restriction>
      </xsd:simpleType>
    </xsd:element>
    <xsd:element name="Organisational_x0020_entity" ma:index="13" nillable="true" ma:displayName="Organisational entity" ma:internalName="Organisational_x0020_entity">
      <xsd:simpleType>
        <xsd:restriction base="dms:Text">
          <xsd:maxLength value="255"/>
        </xsd:restriction>
      </xsd:simpleType>
    </xsd:element>
    <xsd:element name="_dlc_DocId" ma:index="22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23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24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In_iShare" ma:index="25" nillable="true" ma:displayName="In_iShare" ma:default="0" ma:internalName="In_iShare">
      <xsd:simpleType>
        <xsd:restriction base="dms:Boolean"/>
      </xsd:simpleType>
    </xsd:element>
    <xsd:element name="AutoSync" ma:index="26" nillable="true" ma:displayName="AutoSync" ma:default="0" ma:internalName="AutoSync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Revision" ma:index="10" nillable="true" ma:displayName="Revision" ma:internalName="Revision">
      <xsd:simpleType>
        <xsd:restriction base="dms:Text">
          <xsd:maxLength value="4"/>
        </xsd:restriction>
      </xsd:simpleType>
    </xsd:element>
    <xsd:element name="Status" ma:index="11" nillable="true" ma:displayName="Status" ma:format="Dropdown" ma:internalName="Status">
      <xsd:simpleType>
        <xsd:restriction base="dms:Choice">
          <xsd:enumeration value="N/A"/>
          <xsd:enumeration value="For Information Only"/>
          <xsd:enumeration value="Draft"/>
          <xsd:enumeration value="Under Review"/>
          <xsd:enumeration value="Approved"/>
          <xsd:enumeration value="ESA Approved"/>
          <xsd:enumeration value="Issued"/>
          <xsd:enumeration value="Rejected"/>
          <xsd:enumeration value="Withdrawn"/>
          <xsd:enumeration value="Supersed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27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 ma:index="5" ma:displayName="Author"/>
        <xsd:element ref="dcterms:created" minOccurs="0" maxOccurs="1"/>
        <xsd:element ref="dc:identifier" minOccurs="0" maxOccurs="1"/>
        <xsd:element name="contentType" minOccurs="0" maxOccurs="1" type="xsd:string" ma:index="17" ma:displayName="Content Type"/>
        <xsd:element ref="dc:title" minOccurs="0" maxOccurs="1" ma:index="1" ma:displayName="Title"/>
        <xsd:element ref="dc:subject" minOccurs="0" maxOccurs="1"/>
        <xsd:element ref="dc:description" minOccurs="0" maxOccurs="1" ma:index="15" ma:displayName="Comments"/>
        <xsd:element name="keywords" minOccurs="0" maxOccurs="1" type="xsd:string" ma:index="14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istribution xmlns="ddc99d1b-0883-4f2c-a8e6-6d8ebaa0e5d6" xsi:nil="true"/>
    <Organisational_x0020_entity xmlns="ddc99d1b-0883-4f2c-a8e6-6d8ebaa0e5d6" xsi:nil="true"/>
    <Document_x0020_Type xmlns="ddc99d1b-0883-4f2c-a8e6-6d8ebaa0e5d6">HO - Handout / Presentation</Document_x0020_Type>
    <Revision xmlns="http://schemas.microsoft.com/sharepoint/v3/fields">0</Revision>
    <IconOverlay xmlns="http://schemas.microsoft.com/sharepoint/v4" xsi:nil="true"/>
    <In_iShare xmlns="ddc99d1b-0883-4f2c-a8e6-6d8ebaa0e5d6">false</In_iShare>
    <Classification xmlns="ddc99d1b-0883-4f2c-a8e6-6d8ebaa0e5d6">ESA UNCLASSIFIED – For ESA Official Use Only</Classification>
    <Issue_x0020_Date xmlns="ddc99d1b-0883-4f2c-a8e6-6d8ebaa0e5d6">2021-09-28T22:00:00+00:00</Issue_x0020_Date>
    <Issue xmlns="ddc99d1b-0883-4f2c-a8e6-6d8ebaa0e5d6">0</Issue>
    <Reference xmlns="ddc99d1b-0883-4f2c-a8e6-6d8ebaa0e5d6" xsi:nil="true"/>
    <Assign_x0020_document_x0020_reference xmlns="ddc99d1b-0883-4f2c-a8e6-6d8ebaa0e5d6">false</Assign_x0020_document_x0020_reference>
    <Classification_x0020_Caveat xmlns="ddc99d1b-0883-4f2c-a8e6-6d8ebaa0e5d6" xsi:nil="true"/>
    <AutoSync xmlns="ddc99d1b-0883-4f2c-a8e6-6d8ebaa0e5d6">false</AutoSync>
    <Status xmlns="http://schemas.microsoft.com/sharepoint/v3/fields">N/A</Status>
    <_dlc_DocId xmlns="ddc99d1b-0883-4f2c-a8e6-6d8ebaa0e5d6">PKKMWAM5UKCP-1108600927-1254</_dlc_DocId>
    <_dlc_DocIdUrl xmlns="ddc99d1b-0883-4f2c-a8e6-6d8ebaa0e5d6">
      <Url>https://esateamsite.sso.esa.int/support/EOT2018/_layouts/15/DocIdRedir.aspx?ID=PKKMWAM5UKCP-1108600927-1254</Url>
      <Description>PKKMWAM5UKCP-1108600927-1254</Description>
    </_dlc_DocIdUrl>
  </documentManagement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EAE357E-AA40-4137-B0C7-FF26FE7347B0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C2DAB99F-4042-476C-A9D8-CFBCDD3C5E2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dc99d1b-0883-4f2c-a8e6-6d8ebaa0e5d6"/>
    <ds:schemaRef ds:uri="http://schemas.microsoft.com/sharepoint/v3/fields"/>
    <ds:schemaRef ds:uri="http://schemas.microsoft.com/sharepoint/v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E22279E-2C4C-4C93-8498-455A58D1433E}">
  <ds:schemaRefs>
    <ds:schemaRef ds:uri="http://purl.org/dc/elements/1.1/"/>
    <ds:schemaRef ds:uri="http://schemas.microsoft.com/office/2006/metadata/properties"/>
    <ds:schemaRef ds:uri="http://schemas.microsoft.com/sharepoint/v4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http://schemas.microsoft.com/office/2006/documentManagement/types"/>
    <ds:schemaRef ds:uri="http://schemas.microsoft.com/sharepoint/v3/fields"/>
    <ds:schemaRef ds:uri="ddc99d1b-0883-4f2c-a8e6-6d8ebaa0e5d6"/>
    <ds:schemaRef ds:uri="http://www.w3.org/XML/1998/namespace"/>
    <ds:schemaRef ds:uri="http://purl.org/dc/dcmitype/"/>
  </ds:schemaRefs>
</ds:datastoreItem>
</file>

<file path=customXml/itemProps4.xml><?xml version="1.0" encoding="utf-8"?>
<ds:datastoreItem xmlns:ds="http://schemas.openxmlformats.org/officeDocument/2006/customXml" ds:itemID="{548D79E0-F545-4A75-B39D-7B8AF1D9BA85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3976fa30-1907-4356-8241-62ea5e1c0256}" enabled="1" method="Standard" siteId="{9a5cacd0-2bef-4dd7-ac5c-7ebe1f54f495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ESA_Presentation</Template>
  <TotalTime>70</TotalTime>
  <Words>524</Words>
  <Application>Microsoft Office PowerPoint</Application>
  <PresentationFormat>Custom</PresentationFormat>
  <Paragraphs>88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0" baseType="lpstr">
      <vt:lpstr>Arial</vt:lpstr>
      <vt:lpstr>Calibri</vt:lpstr>
      <vt:lpstr>NotesEsa</vt:lpstr>
      <vt:lpstr>Verdana</vt:lpstr>
      <vt:lpstr>ESA_Presentation_DARK</vt:lpstr>
      <vt:lpstr>ESA_Presentation_DARK_BG</vt:lpstr>
      <vt:lpstr>ESA_Presentation_CLEAR</vt:lpstr>
      <vt:lpstr>ESA_Presentation_CLEAR_BG</vt:lpstr>
      <vt:lpstr>1_ESA_Presentation_CLEAR</vt:lpstr>
      <vt:lpstr>PowerPoint Presentation</vt:lpstr>
    </vt:vector>
  </TitlesOfParts>
  <Manager/>
  <Company>ESA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Technology Achievement Template</dc:title>
  <dc:subject>Technology Achievement Template</dc:subject>
  <dc:creator>Viktorija Piaulokaite</dc:creator>
  <cp:keywords/>
  <dc:description/>
  <cp:lastModifiedBy>Viktorija Piaulokaite</cp:lastModifiedBy>
  <cp:revision>4</cp:revision>
  <cp:lastPrinted>2008-08-26T16:26:23Z</cp:lastPrinted>
  <dcterms:created xsi:type="dcterms:W3CDTF">2021-09-29T08:32:46Z</dcterms:created>
  <dcterms:modified xsi:type="dcterms:W3CDTF">2023-09-14T15:32:57Z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Title">
    <vt:lpwstr>TITLE OF PRESENTATION</vt:lpwstr>
  </property>
  <property fmtid="{D5CDD505-2E9C-101B-9397-08002B2CF9AE}" pid="3" name="PSubtitle">
    <vt:lpwstr>TITLE OF PRESENTATION</vt:lpwstr>
  </property>
  <property fmtid="{D5CDD505-2E9C-101B-9397-08002B2CF9AE}" pid="4" name="PAuthor">
    <vt:lpwstr>Viktorija Piaulokaite</vt:lpwstr>
  </property>
  <property fmtid="{D5CDD505-2E9C-101B-9397-08002B2CF9AE}" pid="5" name="PPlace">
    <vt:lpwstr/>
  </property>
  <property fmtid="{D5CDD505-2E9C-101B-9397-08002B2CF9AE}" pid="6" name="PDate">
    <vt:lpwstr>DD/MM/YYYY</vt:lpwstr>
  </property>
  <property fmtid="{D5CDD505-2E9C-101B-9397-08002B2CF9AE}" pid="7" name="PProgramme">
    <vt:lpwstr/>
  </property>
  <property fmtid="{D5CDD505-2E9C-101B-9397-08002B2CF9AE}" pid="8" name="PEmail">
    <vt:lpwstr/>
  </property>
  <property fmtid="{D5CDD505-2E9C-101B-9397-08002B2CF9AE}" pid="9" name="PClassification">
    <vt:lpwstr>ESA UNCLASSIFIED – For Official Use</vt:lpwstr>
  </property>
  <property fmtid="{D5CDD505-2E9C-101B-9397-08002B2CF9AE}" pid="10" name="POptionButton1">
    <vt:bool>true</vt:bool>
  </property>
  <property fmtid="{D5CDD505-2E9C-101B-9397-08002B2CF9AE}" pid="11" name="POptionButton2">
    <vt:bool>false</vt:bool>
  </property>
  <property fmtid="{D5CDD505-2E9C-101B-9397-08002B2CF9AE}" pid="12" name="ESAVersion">
    <vt:lpwstr>5GV2.0</vt:lpwstr>
  </property>
  <property fmtid="{D5CDD505-2E9C-101B-9397-08002B2CF9AE}" pid="13" name="ShowESADialog1">
    <vt:bool>true</vt:bool>
  </property>
  <property fmtid="{D5CDD505-2E9C-101B-9397-08002B2CF9AE}" pid="14" name="ContentTypeId">
    <vt:lpwstr>0x010100B93108F87DD4F24BAE6D0E809C37974D000FC206F40FA8F44792B0B25BFFF4A9D0</vt:lpwstr>
  </property>
  <property fmtid="{D5CDD505-2E9C-101B-9397-08002B2CF9AE}" pid="15" name="Document Type">
    <vt:lpwstr>HO - Handout / Presentation</vt:lpwstr>
  </property>
  <property fmtid="{D5CDD505-2E9C-101B-9397-08002B2CF9AE}" pid="16" name="Reference">
    <vt:lpwstr/>
  </property>
  <property fmtid="{D5CDD505-2E9C-101B-9397-08002B2CF9AE}" pid="17" name="Classification">
    <vt:lpwstr>ESA UNCLASSIFIED – For ESA Official Use Only</vt:lpwstr>
  </property>
  <property fmtid="{D5CDD505-2E9C-101B-9397-08002B2CF9AE}" pid="18" name="Classification Caveat">
    <vt:lpwstr/>
  </property>
  <property fmtid="{D5CDD505-2E9C-101B-9397-08002B2CF9AE}" pid="19" name="Status">
    <vt:lpwstr>N/A</vt:lpwstr>
  </property>
  <property fmtid="{D5CDD505-2E9C-101B-9397-08002B2CF9AE}" pid="20" name="bmsSiteName">
    <vt:lpwstr/>
  </property>
  <property fmtid="{D5CDD505-2E9C-101B-9397-08002B2CF9AE}" pid="21" name="Originating Organisation">
    <vt:lpwstr/>
  </property>
  <property fmtid="{D5CDD505-2E9C-101B-9397-08002B2CF9AE}" pid="22" name="Distribution">
    <vt:lpwstr/>
  </property>
  <property fmtid="{D5CDD505-2E9C-101B-9397-08002B2CF9AE}" pid="23" name="bmsSitename2">
    <vt:lpwstr/>
  </property>
  <property fmtid="{D5CDD505-2E9C-101B-9397-08002B2CF9AE}" pid="24" name="bmsAddress">
    <vt:lpwstr/>
  </property>
  <property fmtid="{D5CDD505-2E9C-101B-9397-08002B2CF9AE}" pid="25" name="bmsPlace">
    <vt:lpwstr/>
  </property>
  <property fmtid="{D5CDD505-2E9C-101B-9397-08002B2CF9AE}" pid="26" name="bmsPhoneFax">
    <vt:lpwstr/>
  </property>
  <property fmtid="{D5CDD505-2E9C-101B-9397-08002B2CF9AE}" pid="27" name="Issue">
    <vt:i4>0</vt:i4>
  </property>
  <property fmtid="{D5CDD505-2E9C-101B-9397-08002B2CF9AE}" pid="28" name="Revision">
    <vt:i4>0</vt:i4>
  </property>
  <property fmtid="{D5CDD505-2E9C-101B-9397-08002B2CF9AE}" pid="29" name="Issue Date">
    <vt:filetime>2021-09-28T22:00:00Z</vt:filetime>
  </property>
  <property fmtid="{D5CDD505-2E9C-101B-9397-08002B2CF9AE}" pid="30" name="Organisational_x0020_entity">
    <vt:lpwstr/>
  </property>
  <property fmtid="{D5CDD505-2E9C-101B-9397-08002B2CF9AE}" pid="31" name="_dlc_DocIdItemGuid">
    <vt:lpwstr>9d36ad26-c4c2-44b3-9145-582895d752c1</vt:lpwstr>
  </property>
  <property fmtid="{D5CDD505-2E9C-101B-9397-08002B2CF9AE}" pid="32" name="Organisational entity">
    <vt:lpwstr/>
  </property>
  <property fmtid="{D5CDD505-2E9C-101B-9397-08002B2CF9AE}" pid="33" name="IconOverlay">
    <vt:lpwstr/>
  </property>
  <property fmtid="{D5CDD505-2E9C-101B-9397-08002B2CF9AE}" pid="34" name="Document ID Value">
    <vt:lpwstr>PKKMWAM5UKCP-1108600927-1254</vt:lpwstr>
  </property>
  <property fmtid="{D5CDD505-2E9C-101B-9397-08002B2CF9AE}" pid="35" name="MSIP_Label_3976fa30-1907-4356-8241-62ea5e1c0256_Enabled">
    <vt:lpwstr>true</vt:lpwstr>
  </property>
  <property fmtid="{D5CDD505-2E9C-101B-9397-08002B2CF9AE}" pid="36" name="MSIP_Label_3976fa30-1907-4356-8241-62ea5e1c0256_SetDate">
    <vt:lpwstr>2020-09-30T12:03:24Z</vt:lpwstr>
  </property>
  <property fmtid="{D5CDD505-2E9C-101B-9397-08002B2CF9AE}" pid="37" name="MSIP_Label_3976fa30-1907-4356-8241-62ea5e1c0256_Method">
    <vt:lpwstr>Standard</vt:lpwstr>
  </property>
  <property fmtid="{D5CDD505-2E9C-101B-9397-08002B2CF9AE}" pid="38" name="MSIP_Label_3976fa30-1907-4356-8241-62ea5e1c0256_Name">
    <vt:lpwstr>ESA UNCLASSIFIED – For ESA Official Use Only</vt:lpwstr>
  </property>
  <property fmtid="{D5CDD505-2E9C-101B-9397-08002B2CF9AE}" pid="39" name="MSIP_Label_3976fa30-1907-4356-8241-62ea5e1c0256_SiteId">
    <vt:lpwstr>9a5cacd0-2bef-4dd7-ac5c-7ebe1f54f495</vt:lpwstr>
  </property>
  <property fmtid="{D5CDD505-2E9C-101B-9397-08002B2CF9AE}" pid="40" name="MSIP_Label_3976fa30-1907-4356-8241-62ea5e1c0256_ActionId">
    <vt:lpwstr>12cffb5a-e4fd-4993-a937-3b8906224a24</vt:lpwstr>
  </property>
  <property fmtid="{D5CDD505-2E9C-101B-9397-08002B2CF9AE}" pid="41" name="MSIP_Label_3976fa30-1907-4356-8241-62ea5e1c0256_ContentBits">
    <vt:lpwstr>0</vt:lpwstr>
  </property>
</Properties>
</file>